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2.xml" ContentType="application/vnd.openxmlformats-officedocument.drawingml.diagramStyl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diagrams/colors2.xml" ContentType="application/vnd.openxmlformats-officedocument.drawingml.diagramCol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18"/>
  </p:notesMasterIdLst>
  <p:sldIdLst>
    <p:sldId id="256" r:id="rId2"/>
    <p:sldId id="257" r:id="rId3"/>
    <p:sldId id="258" r:id="rId4"/>
    <p:sldId id="259" r:id="rId5"/>
    <p:sldId id="265" r:id="rId6"/>
    <p:sldId id="266" r:id="rId7"/>
    <p:sldId id="260" r:id="rId8"/>
    <p:sldId id="262" r:id="rId9"/>
    <p:sldId id="263" r:id="rId10"/>
    <p:sldId id="270" r:id="rId11"/>
    <p:sldId id="271" r:id="rId12"/>
    <p:sldId id="272" r:id="rId13"/>
    <p:sldId id="273" r:id="rId14"/>
    <p:sldId id="264" r:id="rId15"/>
    <p:sldId id="267"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78579" autoAdjust="0"/>
  </p:normalViewPr>
  <p:slideViewPr>
    <p:cSldViewPr snapToGrid="0">
      <p:cViewPr varScale="1">
        <p:scale>
          <a:sx n="73" d="100"/>
          <a:sy n="73" d="100"/>
        </p:scale>
        <p:origin x="-540"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2" Type="http://schemas.openxmlformats.org/officeDocument/2006/relationships/image" Target="../media/image5.sv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2" Type="http://schemas.openxmlformats.org/officeDocument/2006/relationships/image" Target="../media/image5.sv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EB31F6-DCA1-4357-B34F-A74EB58AB5C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68B73C4-0682-45BE-9239-60FA3F3231C3}">
      <dgm:prSet/>
      <dgm:spPr/>
      <dgm:t>
        <a:bodyPr/>
        <a:lstStyle/>
        <a:p>
          <a:pPr>
            <a:lnSpc>
              <a:spcPct val="100000"/>
            </a:lnSpc>
          </a:pPr>
          <a:r>
            <a:rPr lang="en-US" b="1" i="0" dirty="0"/>
            <a:t>User Module-</a:t>
          </a:r>
          <a:r>
            <a:rPr lang="en-US" b="0" i="0" dirty="0"/>
            <a:t> All the User-related operations can be managed in this module. In this module, a user can register first using their name, contact number, and address and also can manage their profile. The user module will allow users to log in to the system using their names &amp; contact number. And </a:t>
          </a:r>
          <a:r>
            <a:rPr lang="en-US" dirty="0"/>
            <a:t>it allows the user to order or donate food.</a:t>
          </a:r>
        </a:p>
      </dgm:t>
    </dgm:pt>
    <dgm:pt modelId="{2CCCAD86-520E-4ACD-BDA7-5E94E0F76D4F}" type="parTrans" cxnId="{629646B3-BF31-4686-9FF8-CEAB8819E6C5}">
      <dgm:prSet/>
      <dgm:spPr/>
      <dgm:t>
        <a:bodyPr/>
        <a:lstStyle/>
        <a:p>
          <a:endParaRPr lang="en-US"/>
        </a:p>
      </dgm:t>
    </dgm:pt>
    <dgm:pt modelId="{EEA4E95F-9B84-4E23-9ABE-B10E5EB46CE9}" type="sibTrans" cxnId="{629646B3-BF31-4686-9FF8-CEAB8819E6C5}">
      <dgm:prSet/>
      <dgm:spPr/>
      <dgm:t>
        <a:bodyPr/>
        <a:lstStyle/>
        <a:p>
          <a:endParaRPr lang="en-US"/>
        </a:p>
      </dgm:t>
    </dgm:pt>
    <dgm:pt modelId="{7FFD793E-73AF-4D84-8CE3-3F6B236C0182}" type="pres">
      <dgm:prSet presAssocID="{33EB31F6-DCA1-4357-B34F-A74EB58AB5CA}" presName="root" presStyleCnt="0">
        <dgm:presLayoutVars>
          <dgm:dir/>
          <dgm:resizeHandles val="exact"/>
        </dgm:presLayoutVars>
      </dgm:prSet>
      <dgm:spPr/>
      <dgm:t>
        <a:bodyPr/>
        <a:lstStyle/>
        <a:p>
          <a:endParaRPr lang="en-US"/>
        </a:p>
      </dgm:t>
    </dgm:pt>
    <dgm:pt modelId="{E4154585-03DD-4AA0-8451-45E908D345AE}" type="pres">
      <dgm:prSet presAssocID="{968B73C4-0682-45BE-9239-60FA3F3231C3}" presName="compNode" presStyleCnt="0"/>
      <dgm:spPr/>
    </dgm:pt>
    <dgm:pt modelId="{1B58826D-8666-4C12-975F-22B691A2AC99}" type="pres">
      <dgm:prSet presAssocID="{968B73C4-0682-45BE-9239-60FA3F3231C3}" presName="bgRect" presStyleLbl="bgShp" presStyleIdx="0" presStyleCnt="1"/>
      <dgm:spPr/>
    </dgm:pt>
    <dgm:pt modelId="{CB376037-1E99-4385-ADC4-1427CE2E0100}" type="pres">
      <dgm:prSet presAssocID="{968B73C4-0682-45BE-9239-60FA3F3231C3}"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dgm:spPr>
      <dgm:extLst>
        <a:ext uri="{E40237B7-FDA0-4F09-8148-C483321AD2D9}">
          <dgm14:cNvPr xmlns:dgm14="http://schemas.microsoft.com/office/drawing/2010/diagram" xmlns="" id="0" name="" descr="Programmer"/>
        </a:ext>
      </dgm:extLst>
    </dgm:pt>
    <dgm:pt modelId="{C756FB04-1810-4168-B6C1-730F2535D438}" type="pres">
      <dgm:prSet presAssocID="{968B73C4-0682-45BE-9239-60FA3F3231C3}" presName="spaceRect" presStyleCnt="0"/>
      <dgm:spPr/>
    </dgm:pt>
    <dgm:pt modelId="{9D67E8CE-7014-4AA8-98AA-CE7FFE12FBCD}" type="pres">
      <dgm:prSet presAssocID="{968B73C4-0682-45BE-9239-60FA3F3231C3}" presName="parTx" presStyleLbl="revTx" presStyleIdx="0" presStyleCnt="1">
        <dgm:presLayoutVars>
          <dgm:chMax val="0"/>
          <dgm:chPref val="0"/>
        </dgm:presLayoutVars>
      </dgm:prSet>
      <dgm:spPr/>
      <dgm:t>
        <a:bodyPr/>
        <a:lstStyle/>
        <a:p>
          <a:endParaRPr lang="en-US"/>
        </a:p>
      </dgm:t>
    </dgm:pt>
  </dgm:ptLst>
  <dgm:cxnLst>
    <dgm:cxn modelId="{9BFE2571-9DAB-469C-856C-EAC4AAC69339}" type="presOf" srcId="{968B73C4-0682-45BE-9239-60FA3F3231C3}" destId="{9D67E8CE-7014-4AA8-98AA-CE7FFE12FBCD}" srcOrd="0" destOrd="0" presId="urn:microsoft.com/office/officeart/2018/2/layout/IconVerticalSolidList"/>
    <dgm:cxn modelId="{A26ACBBA-721A-4739-AE5E-6F9AE851AEDE}" type="presOf" srcId="{33EB31F6-DCA1-4357-B34F-A74EB58AB5CA}" destId="{7FFD793E-73AF-4D84-8CE3-3F6B236C0182}" srcOrd="0" destOrd="0" presId="urn:microsoft.com/office/officeart/2018/2/layout/IconVerticalSolidList"/>
    <dgm:cxn modelId="{629646B3-BF31-4686-9FF8-CEAB8819E6C5}" srcId="{33EB31F6-DCA1-4357-B34F-A74EB58AB5CA}" destId="{968B73C4-0682-45BE-9239-60FA3F3231C3}" srcOrd="0" destOrd="0" parTransId="{2CCCAD86-520E-4ACD-BDA7-5E94E0F76D4F}" sibTransId="{EEA4E95F-9B84-4E23-9ABE-B10E5EB46CE9}"/>
    <dgm:cxn modelId="{E704EF8D-941B-4E74-8F4B-F703765723A6}" type="presParOf" srcId="{7FFD793E-73AF-4D84-8CE3-3F6B236C0182}" destId="{E4154585-03DD-4AA0-8451-45E908D345AE}" srcOrd="0" destOrd="0" presId="urn:microsoft.com/office/officeart/2018/2/layout/IconVerticalSolidList"/>
    <dgm:cxn modelId="{5FAC19CB-82DB-4C02-96FF-2CB4FEC81A2E}" type="presParOf" srcId="{E4154585-03DD-4AA0-8451-45E908D345AE}" destId="{1B58826D-8666-4C12-975F-22B691A2AC99}" srcOrd="0" destOrd="0" presId="urn:microsoft.com/office/officeart/2018/2/layout/IconVerticalSolidList"/>
    <dgm:cxn modelId="{8062E4AF-DCA4-4AD5-A9D4-F19D391CCA1E}" type="presParOf" srcId="{E4154585-03DD-4AA0-8451-45E908D345AE}" destId="{CB376037-1E99-4385-ADC4-1427CE2E0100}" srcOrd="1" destOrd="0" presId="urn:microsoft.com/office/officeart/2018/2/layout/IconVerticalSolidList"/>
    <dgm:cxn modelId="{1E6E9E1C-BC5A-4014-9A92-6E7F84D1AB8D}" type="presParOf" srcId="{E4154585-03DD-4AA0-8451-45E908D345AE}" destId="{C756FB04-1810-4168-B6C1-730F2535D438}" srcOrd="2" destOrd="0" presId="urn:microsoft.com/office/officeart/2018/2/layout/IconVerticalSolidList"/>
    <dgm:cxn modelId="{B9A35DFB-6A4C-4711-AE04-87E3796D499F}" type="presParOf" srcId="{E4154585-03DD-4AA0-8451-45E908D345AE}" destId="{9D67E8CE-7014-4AA8-98AA-CE7FFE12FBCD}" srcOrd="3" destOrd="0" presId="urn:microsoft.com/office/officeart/2018/2/layout/IconVerticalSoli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22BCC1-5454-4A2A-8D10-0609EE4376A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B3903A8B-99A9-494D-96F2-BE12FE490A33}">
      <dgm:prSet/>
      <dgm:spPr/>
      <dgm:t>
        <a:bodyPr/>
        <a:lstStyle/>
        <a:p>
          <a:r>
            <a:rPr lang="en-US" b="0" i="0" dirty="0">
              <a:latin typeface="+mj-lt"/>
            </a:rPr>
            <a:t>Can log in/log out of the system</a:t>
          </a:r>
          <a:r>
            <a:rPr lang="en-US" b="0" i="0" dirty="0"/>
            <a:t>.</a:t>
          </a:r>
          <a:endParaRPr lang="en-US" dirty="0"/>
        </a:p>
      </dgm:t>
    </dgm:pt>
    <dgm:pt modelId="{6DF3D3D2-6D75-4146-8715-D8249DFD9D54}" type="parTrans" cxnId="{86B9FB8F-AF1A-407D-AD7C-17B7BDF39549}">
      <dgm:prSet/>
      <dgm:spPr/>
      <dgm:t>
        <a:bodyPr/>
        <a:lstStyle/>
        <a:p>
          <a:endParaRPr lang="en-US"/>
        </a:p>
      </dgm:t>
    </dgm:pt>
    <dgm:pt modelId="{33935B31-FDEF-47B2-9AB8-FBABEF5B24A8}" type="sibTrans" cxnId="{86B9FB8F-AF1A-407D-AD7C-17B7BDF39549}">
      <dgm:prSet/>
      <dgm:spPr/>
      <dgm:t>
        <a:bodyPr/>
        <a:lstStyle/>
        <a:p>
          <a:endParaRPr lang="en-US"/>
        </a:p>
      </dgm:t>
    </dgm:pt>
    <dgm:pt modelId="{4A25BFDB-9DDF-44D1-9A6E-035B8DACC5F9}">
      <dgm:prSet/>
      <dgm:spPr/>
      <dgm:t>
        <a:bodyPr/>
        <a:lstStyle/>
        <a:p>
          <a:r>
            <a:rPr lang="en-US" b="0" i="0" dirty="0">
              <a:latin typeface="+mj-lt"/>
            </a:rPr>
            <a:t>Can manage “My profile”.</a:t>
          </a:r>
          <a:endParaRPr lang="en-US" dirty="0">
            <a:latin typeface="+mj-lt"/>
          </a:endParaRPr>
        </a:p>
      </dgm:t>
    </dgm:pt>
    <dgm:pt modelId="{DB323E01-9EBB-4B38-B021-6356A2A482F5}" type="parTrans" cxnId="{AAEDA005-1797-491A-93B5-A045A1FBCDFC}">
      <dgm:prSet/>
      <dgm:spPr/>
      <dgm:t>
        <a:bodyPr/>
        <a:lstStyle/>
        <a:p>
          <a:endParaRPr lang="en-US"/>
        </a:p>
      </dgm:t>
    </dgm:pt>
    <dgm:pt modelId="{CE252E6F-ADAB-4031-A4BB-835F8420F50C}" type="sibTrans" cxnId="{AAEDA005-1797-491A-93B5-A045A1FBCDFC}">
      <dgm:prSet/>
      <dgm:spPr/>
      <dgm:t>
        <a:bodyPr/>
        <a:lstStyle/>
        <a:p>
          <a:endParaRPr lang="en-US"/>
        </a:p>
      </dgm:t>
    </dgm:pt>
    <dgm:pt modelId="{0D304098-AA0E-42B6-A7F8-B554743FE44A}">
      <dgm:prSet/>
      <dgm:spPr/>
      <dgm:t>
        <a:bodyPr/>
        <a:lstStyle/>
        <a:p>
          <a:r>
            <a:rPr lang="en-US" b="0" i="0" dirty="0">
              <a:latin typeface="+mj-lt"/>
            </a:rPr>
            <a:t>Can change password.</a:t>
          </a:r>
          <a:endParaRPr lang="en-US" dirty="0">
            <a:latin typeface="+mj-lt"/>
          </a:endParaRPr>
        </a:p>
      </dgm:t>
    </dgm:pt>
    <dgm:pt modelId="{A81BC664-9814-4079-BBA1-26C36CB5D486}" type="parTrans" cxnId="{21E1B40C-EAAF-4B1D-9E8B-972C1B2F21D0}">
      <dgm:prSet/>
      <dgm:spPr/>
      <dgm:t>
        <a:bodyPr/>
        <a:lstStyle/>
        <a:p>
          <a:endParaRPr lang="en-US"/>
        </a:p>
      </dgm:t>
    </dgm:pt>
    <dgm:pt modelId="{D1812862-F76B-4C77-9200-162FDD37EE2E}" type="sibTrans" cxnId="{21E1B40C-EAAF-4B1D-9E8B-972C1B2F21D0}">
      <dgm:prSet/>
      <dgm:spPr/>
      <dgm:t>
        <a:bodyPr/>
        <a:lstStyle/>
        <a:p>
          <a:endParaRPr lang="en-US"/>
        </a:p>
      </dgm:t>
    </dgm:pt>
    <dgm:pt modelId="{E928FAE0-DEED-4FF8-A3B6-60F028B52F92}">
      <dgm:prSet/>
      <dgm:spPr/>
      <dgm:t>
        <a:bodyPr/>
        <a:lstStyle/>
        <a:p>
          <a:r>
            <a:rPr lang="en-US" b="0" i="0" dirty="0">
              <a:latin typeface="+mj-lt"/>
            </a:rPr>
            <a:t>Can order </a:t>
          </a:r>
          <a:r>
            <a:rPr lang="en-US" dirty="0">
              <a:latin typeface="+mj-lt"/>
            </a:rPr>
            <a:t>f</a:t>
          </a:r>
          <a:r>
            <a:rPr lang="en-US" b="0" i="0" dirty="0">
              <a:latin typeface="+mj-lt"/>
            </a:rPr>
            <a:t>ood.</a:t>
          </a:r>
          <a:endParaRPr lang="en-US" dirty="0">
            <a:latin typeface="+mj-lt"/>
          </a:endParaRPr>
        </a:p>
      </dgm:t>
    </dgm:pt>
    <dgm:pt modelId="{97BD20E0-0FE3-40D5-A749-B88BF35444FB}" type="parTrans" cxnId="{FA4018ED-4309-45B9-B274-0BC21D459F41}">
      <dgm:prSet/>
      <dgm:spPr/>
      <dgm:t>
        <a:bodyPr/>
        <a:lstStyle/>
        <a:p>
          <a:endParaRPr lang="en-US"/>
        </a:p>
      </dgm:t>
    </dgm:pt>
    <dgm:pt modelId="{A83DC34B-5C72-4594-AEC3-EE6E06176B0B}" type="sibTrans" cxnId="{FA4018ED-4309-45B9-B274-0BC21D459F41}">
      <dgm:prSet/>
      <dgm:spPr/>
      <dgm:t>
        <a:bodyPr/>
        <a:lstStyle/>
        <a:p>
          <a:endParaRPr lang="en-US"/>
        </a:p>
      </dgm:t>
    </dgm:pt>
    <dgm:pt modelId="{6A8E0EF9-76EB-4791-80DB-335D96CDB21A}">
      <dgm:prSet/>
      <dgm:spPr/>
      <dgm:t>
        <a:bodyPr/>
        <a:lstStyle/>
        <a:p>
          <a:r>
            <a:rPr lang="en-US" b="0" i="0" dirty="0">
              <a:latin typeface="+mj-lt"/>
            </a:rPr>
            <a:t>Can donate food.</a:t>
          </a:r>
          <a:endParaRPr lang="en-US" dirty="0">
            <a:latin typeface="+mj-lt"/>
          </a:endParaRPr>
        </a:p>
      </dgm:t>
    </dgm:pt>
    <dgm:pt modelId="{247F598D-10C2-4D56-B5E0-EC89D3DCA7F3}" type="parTrans" cxnId="{4EBAE8AB-BBCD-4B44-A877-A3E460072063}">
      <dgm:prSet/>
      <dgm:spPr/>
      <dgm:t>
        <a:bodyPr/>
        <a:lstStyle/>
        <a:p>
          <a:endParaRPr lang="en-US"/>
        </a:p>
      </dgm:t>
    </dgm:pt>
    <dgm:pt modelId="{AF4F04A6-E5E8-43B3-8B63-4BCF6F738470}" type="sibTrans" cxnId="{4EBAE8AB-BBCD-4B44-A877-A3E460072063}">
      <dgm:prSet/>
      <dgm:spPr/>
      <dgm:t>
        <a:bodyPr/>
        <a:lstStyle/>
        <a:p>
          <a:endParaRPr lang="en-US"/>
        </a:p>
      </dgm:t>
    </dgm:pt>
    <dgm:pt modelId="{73AFFA73-CB9F-4F96-A4DE-542AB8FB4EAA}">
      <dgm:prSet/>
      <dgm:spPr/>
      <dgm:t>
        <a:bodyPr/>
        <a:lstStyle/>
        <a:p>
          <a:r>
            <a:rPr lang="en-US" b="0" i="0" dirty="0">
              <a:latin typeface="+mj-lt"/>
            </a:rPr>
            <a:t>Can share the photos of the donating </a:t>
          </a:r>
          <a:r>
            <a:rPr lang="en-US" dirty="0">
              <a:latin typeface="+mj-lt"/>
            </a:rPr>
            <a:t>food.</a:t>
          </a:r>
        </a:p>
      </dgm:t>
    </dgm:pt>
    <dgm:pt modelId="{46294B0D-19E9-40B2-8D31-46DCA14D62E0}" type="parTrans" cxnId="{E4507368-8F76-424A-9B86-329FCDC3083C}">
      <dgm:prSet/>
      <dgm:spPr/>
      <dgm:t>
        <a:bodyPr/>
        <a:lstStyle/>
        <a:p>
          <a:endParaRPr lang="en-US"/>
        </a:p>
      </dgm:t>
    </dgm:pt>
    <dgm:pt modelId="{652330EE-C5FC-4C1E-808C-2C840C6A79A5}" type="sibTrans" cxnId="{E4507368-8F76-424A-9B86-329FCDC3083C}">
      <dgm:prSet/>
      <dgm:spPr/>
      <dgm:t>
        <a:bodyPr/>
        <a:lstStyle/>
        <a:p>
          <a:endParaRPr lang="en-US"/>
        </a:p>
      </dgm:t>
    </dgm:pt>
    <dgm:pt modelId="{C789297E-BAB3-471E-BCD0-BED8DA47D5D4}" type="pres">
      <dgm:prSet presAssocID="{7222BCC1-5454-4A2A-8D10-0609EE4376A8}" presName="vert0" presStyleCnt="0">
        <dgm:presLayoutVars>
          <dgm:dir/>
          <dgm:animOne val="branch"/>
          <dgm:animLvl val="lvl"/>
        </dgm:presLayoutVars>
      </dgm:prSet>
      <dgm:spPr/>
      <dgm:t>
        <a:bodyPr/>
        <a:lstStyle/>
        <a:p>
          <a:endParaRPr lang="en-US"/>
        </a:p>
      </dgm:t>
    </dgm:pt>
    <dgm:pt modelId="{0EE93C2C-3B71-422A-A865-AACC168F9D69}" type="pres">
      <dgm:prSet presAssocID="{B3903A8B-99A9-494D-96F2-BE12FE490A33}" presName="thickLine" presStyleLbl="alignNode1" presStyleIdx="0" presStyleCnt="6"/>
      <dgm:spPr/>
    </dgm:pt>
    <dgm:pt modelId="{31429A0B-F328-40AE-909E-B9472FBFC96D}" type="pres">
      <dgm:prSet presAssocID="{B3903A8B-99A9-494D-96F2-BE12FE490A33}" presName="horz1" presStyleCnt="0"/>
      <dgm:spPr/>
    </dgm:pt>
    <dgm:pt modelId="{B9AA5135-92B1-4427-9D87-8C0FAE4BCF46}" type="pres">
      <dgm:prSet presAssocID="{B3903A8B-99A9-494D-96F2-BE12FE490A33}" presName="tx1" presStyleLbl="revTx" presStyleIdx="0" presStyleCnt="6"/>
      <dgm:spPr/>
      <dgm:t>
        <a:bodyPr/>
        <a:lstStyle/>
        <a:p>
          <a:endParaRPr lang="en-US"/>
        </a:p>
      </dgm:t>
    </dgm:pt>
    <dgm:pt modelId="{BEEE678E-41AD-4981-8589-A357B04263D7}" type="pres">
      <dgm:prSet presAssocID="{B3903A8B-99A9-494D-96F2-BE12FE490A33}" presName="vert1" presStyleCnt="0"/>
      <dgm:spPr/>
    </dgm:pt>
    <dgm:pt modelId="{A5199DE5-5BC0-4D3B-8A43-4F829C4FBCEC}" type="pres">
      <dgm:prSet presAssocID="{4A25BFDB-9DDF-44D1-9A6E-035B8DACC5F9}" presName="thickLine" presStyleLbl="alignNode1" presStyleIdx="1" presStyleCnt="6"/>
      <dgm:spPr/>
    </dgm:pt>
    <dgm:pt modelId="{CB82B193-5775-4906-B54F-9B604F404A6E}" type="pres">
      <dgm:prSet presAssocID="{4A25BFDB-9DDF-44D1-9A6E-035B8DACC5F9}" presName="horz1" presStyleCnt="0"/>
      <dgm:spPr/>
    </dgm:pt>
    <dgm:pt modelId="{98FAB2E6-FD4C-4285-AC31-6F7E6187E70C}" type="pres">
      <dgm:prSet presAssocID="{4A25BFDB-9DDF-44D1-9A6E-035B8DACC5F9}" presName="tx1" presStyleLbl="revTx" presStyleIdx="1" presStyleCnt="6"/>
      <dgm:spPr/>
      <dgm:t>
        <a:bodyPr/>
        <a:lstStyle/>
        <a:p>
          <a:endParaRPr lang="en-US"/>
        </a:p>
      </dgm:t>
    </dgm:pt>
    <dgm:pt modelId="{3077A15D-78FF-47EF-866A-B5B0A34AB6EF}" type="pres">
      <dgm:prSet presAssocID="{4A25BFDB-9DDF-44D1-9A6E-035B8DACC5F9}" presName="vert1" presStyleCnt="0"/>
      <dgm:spPr/>
    </dgm:pt>
    <dgm:pt modelId="{036ECB10-9ACB-446A-9045-8D2C05FFA25F}" type="pres">
      <dgm:prSet presAssocID="{0D304098-AA0E-42B6-A7F8-B554743FE44A}" presName="thickLine" presStyleLbl="alignNode1" presStyleIdx="2" presStyleCnt="6"/>
      <dgm:spPr/>
    </dgm:pt>
    <dgm:pt modelId="{668C2C78-F8A8-445B-8206-51CC3AD3D911}" type="pres">
      <dgm:prSet presAssocID="{0D304098-AA0E-42B6-A7F8-B554743FE44A}" presName="horz1" presStyleCnt="0"/>
      <dgm:spPr/>
    </dgm:pt>
    <dgm:pt modelId="{F09782E4-7F1D-4B4D-9077-8672F40891DD}" type="pres">
      <dgm:prSet presAssocID="{0D304098-AA0E-42B6-A7F8-B554743FE44A}" presName="tx1" presStyleLbl="revTx" presStyleIdx="2" presStyleCnt="6"/>
      <dgm:spPr/>
      <dgm:t>
        <a:bodyPr/>
        <a:lstStyle/>
        <a:p>
          <a:endParaRPr lang="en-US"/>
        </a:p>
      </dgm:t>
    </dgm:pt>
    <dgm:pt modelId="{C21DDE11-3FD5-444A-8FF5-99AFF6D8A251}" type="pres">
      <dgm:prSet presAssocID="{0D304098-AA0E-42B6-A7F8-B554743FE44A}" presName="vert1" presStyleCnt="0"/>
      <dgm:spPr/>
    </dgm:pt>
    <dgm:pt modelId="{41DE1786-FB37-42BE-92BF-939C7C31E78B}" type="pres">
      <dgm:prSet presAssocID="{E928FAE0-DEED-4FF8-A3B6-60F028B52F92}" presName="thickLine" presStyleLbl="alignNode1" presStyleIdx="3" presStyleCnt="6"/>
      <dgm:spPr/>
    </dgm:pt>
    <dgm:pt modelId="{FDF42160-7711-42DE-B5F7-75722205E539}" type="pres">
      <dgm:prSet presAssocID="{E928FAE0-DEED-4FF8-A3B6-60F028B52F92}" presName="horz1" presStyleCnt="0"/>
      <dgm:spPr/>
    </dgm:pt>
    <dgm:pt modelId="{C0197A6F-210A-4A6A-B0B0-57A78104A557}" type="pres">
      <dgm:prSet presAssocID="{E928FAE0-DEED-4FF8-A3B6-60F028B52F92}" presName="tx1" presStyleLbl="revTx" presStyleIdx="3" presStyleCnt="6"/>
      <dgm:spPr/>
      <dgm:t>
        <a:bodyPr/>
        <a:lstStyle/>
        <a:p>
          <a:endParaRPr lang="en-US"/>
        </a:p>
      </dgm:t>
    </dgm:pt>
    <dgm:pt modelId="{81F67633-3719-4E2B-A441-7B04DEE83CB6}" type="pres">
      <dgm:prSet presAssocID="{E928FAE0-DEED-4FF8-A3B6-60F028B52F92}" presName="vert1" presStyleCnt="0"/>
      <dgm:spPr/>
    </dgm:pt>
    <dgm:pt modelId="{52426D79-C7BA-4843-91D2-2FD2250F5326}" type="pres">
      <dgm:prSet presAssocID="{6A8E0EF9-76EB-4791-80DB-335D96CDB21A}" presName="thickLine" presStyleLbl="alignNode1" presStyleIdx="4" presStyleCnt="6"/>
      <dgm:spPr/>
    </dgm:pt>
    <dgm:pt modelId="{B4E9A035-9CDC-4A25-BF19-C9081933EA11}" type="pres">
      <dgm:prSet presAssocID="{6A8E0EF9-76EB-4791-80DB-335D96CDB21A}" presName="horz1" presStyleCnt="0"/>
      <dgm:spPr/>
    </dgm:pt>
    <dgm:pt modelId="{DFF77C3C-ADB3-4024-8B03-A3232B8083F2}" type="pres">
      <dgm:prSet presAssocID="{6A8E0EF9-76EB-4791-80DB-335D96CDB21A}" presName="tx1" presStyleLbl="revTx" presStyleIdx="4" presStyleCnt="6"/>
      <dgm:spPr/>
      <dgm:t>
        <a:bodyPr/>
        <a:lstStyle/>
        <a:p>
          <a:endParaRPr lang="en-US"/>
        </a:p>
      </dgm:t>
    </dgm:pt>
    <dgm:pt modelId="{4075D37B-C5B7-41FF-9CAC-95BFE49D1B2A}" type="pres">
      <dgm:prSet presAssocID="{6A8E0EF9-76EB-4791-80DB-335D96CDB21A}" presName="vert1" presStyleCnt="0"/>
      <dgm:spPr/>
    </dgm:pt>
    <dgm:pt modelId="{6085D34A-08E6-4B52-9BFE-412BABDC54AA}" type="pres">
      <dgm:prSet presAssocID="{73AFFA73-CB9F-4F96-A4DE-542AB8FB4EAA}" presName="thickLine" presStyleLbl="alignNode1" presStyleIdx="5" presStyleCnt="6"/>
      <dgm:spPr/>
    </dgm:pt>
    <dgm:pt modelId="{13BE0AD9-B758-4086-AB36-8DA7BE5D9F44}" type="pres">
      <dgm:prSet presAssocID="{73AFFA73-CB9F-4F96-A4DE-542AB8FB4EAA}" presName="horz1" presStyleCnt="0"/>
      <dgm:spPr/>
    </dgm:pt>
    <dgm:pt modelId="{520978F6-380A-403C-B191-F46F6A01A90A}" type="pres">
      <dgm:prSet presAssocID="{73AFFA73-CB9F-4F96-A4DE-542AB8FB4EAA}" presName="tx1" presStyleLbl="revTx" presStyleIdx="5" presStyleCnt="6"/>
      <dgm:spPr/>
      <dgm:t>
        <a:bodyPr/>
        <a:lstStyle/>
        <a:p>
          <a:endParaRPr lang="en-US"/>
        </a:p>
      </dgm:t>
    </dgm:pt>
    <dgm:pt modelId="{DE412D39-A5BA-4556-B52F-902A46D664E8}" type="pres">
      <dgm:prSet presAssocID="{73AFFA73-CB9F-4F96-A4DE-542AB8FB4EAA}" presName="vert1" presStyleCnt="0"/>
      <dgm:spPr/>
    </dgm:pt>
  </dgm:ptLst>
  <dgm:cxnLst>
    <dgm:cxn modelId="{86B9FB8F-AF1A-407D-AD7C-17B7BDF39549}" srcId="{7222BCC1-5454-4A2A-8D10-0609EE4376A8}" destId="{B3903A8B-99A9-494D-96F2-BE12FE490A33}" srcOrd="0" destOrd="0" parTransId="{6DF3D3D2-6D75-4146-8715-D8249DFD9D54}" sibTransId="{33935B31-FDEF-47B2-9AB8-FBABEF5B24A8}"/>
    <dgm:cxn modelId="{FA4018ED-4309-45B9-B274-0BC21D459F41}" srcId="{7222BCC1-5454-4A2A-8D10-0609EE4376A8}" destId="{E928FAE0-DEED-4FF8-A3B6-60F028B52F92}" srcOrd="3" destOrd="0" parTransId="{97BD20E0-0FE3-40D5-A749-B88BF35444FB}" sibTransId="{A83DC34B-5C72-4594-AEC3-EE6E06176B0B}"/>
    <dgm:cxn modelId="{AAEDA005-1797-491A-93B5-A045A1FBCDFC}" srcId="{7222BCC1-5454-4A2A-8D10-0609EE4376A8}" destId="{4A25BFDB-9DDF-44D1-9A6E-035B8DACC5F9}" srcOrd="1" destOrd="0" parTransId="{DB323E01-9EBB-4B38-B021-6356A2A482F5}" sibTransId="{CE252E6F-ADAB-4031-A4BB-835F8420F50C}"/>
    <dgm:cxn modelId="{6D033F8D-0FB3-4697-8129-515BC4855648}" type="presOf" srcId="{4A25BFDB-9DDF-44D1-9A6E-035B8DACC5F9}" destId="{98FAB2E6-FD4C-4285-AC31-6F7E6187E70C}" srcOrd="0" destOrd="0" presId="urn:microsoft.com/office/officeart/2008/layout/LinedList"/>
    <dgm:cxn modelId="{E4507368-8F76-424A-9B86-329FCDC3083C}" srcId="{7222BCC1-5454-4A2A-8D10-0609EE4376A8}" destId="{73AFFA73-CB9F-4F96-A4DE-542AB8FB4EAA}" srcOrd="5" destOrd="0" parTransId="{46294B0D-19E9-40B2-8D31-46DCA14D62E0}" sibTransId="{652330EE-C5FC-4C1E-808C-2C840C6A79A5}"/>
    <dgm:cxn modelId="{B0B9C1C7-8F21-4DE3-8298-D3F5F9434D83}" type="presOf" srcId="{E928FAE0-DEED-4FF8-A3B6-60F028B52F92}" destId="{C0197A6F-210A-4A6A-B0B0-57A78104A557}" srcOrd="0" destOrd="0" presId="urn:microsoft.com/office/officeart/2008/layout/LinedList"/>
    <dgm:cxn modelId="{4EBAE8AB-BBCD-4B44-A877-A3E460072063}" srcId="{7222BCC1-5454-4A2A-8D10-0609EE4376A8}" destId="{6A8E0EF9-76EB-4791-80DB-335D96CDB21A}" srcOrd="4" destOrd="0" parTransId="{247F598D-10C2-4D56-B5E0-EC89D3DCA7F3}" sibTransId="{AF4F04A6-E5E8-43B3-8B63-4BCF6F738470}"/>
    <dgm:cxn modelId="{21E1B40C-EAAF-4B1D-9E8B-972C1B2F21D0}" srcId="{7222BCC1-5454-4A2A-8D10-0609EE4376A8}" destId="{0D304098-AA0E-42B6-A7F8-B554743FE44A}" srcOrd="2" destOrd="0" parTransId="{A81BC664-9814-4079-BBA1-26C36CB5D486}" sibTransId="{D1812862-F76B-4C77-9200-162FDD37EE2E}"/>
    <dgm:cxn modelId="{4F92A0F3-82AD-4F45-AEEA-6B4A2F5C65DA}" type="presOf" srcId="{7222BCC1-5454-4A2A-8D10-0609EE4376A8}" destId="{C789297E-BAB3-471E-BCD0-BED8DA47D5D4}" srcOrd="0" destOrd="0" presId="urn:microsoft.com/office/officeart/2008/layout/LinedList"/>
    <dgm:cxn modelId="{7423B7E6-BD2E-4B95-A615-8A006B15D25B}" type="presOf" srcId="{0D304098-AA0E-42B6-A7F8-B554743FE44A}" destId="{F09782E4-7F1D-4B4D-9077-8672F40891DD}" srcOrd="0" destOrd="0" presId="urn:microsoft.com/office/officeart/2008/layout/LinedList"/>
    <dgm:cxn modelId="{14A8ADAB-1D4F-435B-9BC0-3C905B8BA384}" type="presOf" srcId="{B3903A8B-99A9-494D-96F2-BE12FE490A33}" destId="{B9AA5135-92B1-4427-9D87-8C0FAE4BCF46}" srcOrd="0" destOrd="0" presId="urn:microsoft.com/office/officeart/2008/layout/LinedList"/>
    <dgm:cxn modelId="{A179BB39-D5B6-48C2-B126-2635C32DE0C9}" type="presOf" srcId="{6A8E0EF9-76EB-4791-80DB-335D96CDB21A}" destId="{DFF77C3C-ADB3-4024-8B03-A3232B8083F2}" srcOrd="0" destOrd="0" presId="urn:microsoft.com/office/officeart/2008/layout/LinedList"/>
    <dgm:cxn modelId="{ADC3B850-FACB-4DE1-8A66-7BDE3C98FFB0}" type="presOf" srcId="{73AFFA73-CB9F-4F96-A4DE-542AB8FB4EAA}" destId="{520978F6-380A-403C-B191-F46F6A01A90A}" srcOrd="0" destOrd="0" presId="urn:microsoft.com/office/officeart/2008/layout/LinedList"/>
    <dgm:cxn modelId="{FB78B860-70BE-4216-9262-9376FF5F747A}" type="presParOf" srcId="{C789297E-BAB3-471E-BCD0-BED8DA47D5D4}" destId="{0EE93C2C-3B71-422A-A865-AACC168F9D69}" srcOrd="0" destOrd="0" presId="urn:microsoft.com/office/officeart/2008/layout/LinedList"/>
    <dgm:cxn modelId="{C3CBBE04-890B-4EDB-8208-EE9DE24B3F13}" type="presParOf" srcId="{C789297E-BAB3-471E-BCD0-BED8DA47D5D4}" destId="{31429A0B-F328-40AE-909E-B9472FBFC96D}" srcOrd="1" destOrd="0" presId="urn:microsoft.com/office/officeart/2008/layout/LinedList"/>
    <dgm:cxn modelId="{B2CBABCA-1B63-4067-B613-62302A4A7E17}" type="presParOf" srcId="{31429A0B-F328-40AE-909E-B9472FBFC96D}" destId="{B9AA5135-92B1-4427-9D87-8C0FAE4BCF46}" srcOrd="0" destOrd="0" presId="urn:microsoft.com/office/officeart/2008/layout/LinedList"/>
    <dgm:cxn modelId="{06B09EE2-F83E-4D8E-B6CD-AC398050CE69}" type="presParOf" srcId="{31429A0B-F328-40AE-909E-B9472FBFC96D}" destId="{BEEE678E-41AD-4981-8589-A357B04263D7}" srcOrd="1" destOrd="0" presId="urn:microsoft.com/office/officeart/2008/layout/LinedList"/>
    <dgm:cxn modelId="{C9D311AB-FFB2-4638-BE2E-DE6BD712173D}" type="presParOf" srcId="{C789297E-BAB3-471E-BCD0-BED8DA47D5D4}" destId="{A5199DE5-5BC0-4D3B-8A43-4F829C4FBCEC}" srcOrd="2" destOrd="0" presId="urn:microsoft.com/office/officeart/2008/layout/LinedList"/>
    <dgm:cxn modelId="{41CBF30A-44BC-4F8D-8974-3084358C29A3}" type="presParOf" srcId="{C789297E-BAB3-471E-BCD0-BED8DA47D5D4}" destId="{CB82B193-5775-4906-B54F-9B604F404A6E}" srcOrd="3" destOrd="0" presId="urn:microsoft.com/office/officeart/2008/layout/LinedList"/>
    <dgm:cxn modelId="{717CE748-4A33-498C-B1D3-A9A9784D4ECC}" type="presParOf" srcId="{CB82B193-5775-4906-B54F-9B604F404A6E}" destId="{98FAB2E6-FD4C-4285-AC31-6F7E6187E70C}" srcOrd="0" destOrd="0" presId="urn:microsoft.com/office/officeart/2008/layout/LinedList"/>
    <dgm:cxn modelId="{C9134E26-D0DB-4408-AA7B-37D0F10B740D}" type="presParOf" srcId="{CB82B193-5775-4906-B54F-9B604F404A6E}" destId="{3077A15D-78FF-47EF-866A-B5B0A34AB6EF}" srcOrd="1" destOrd="0" presId="urn:microsoft.com/office/officeart/2008/layout/LinedList"/>
    <dgm:cxn modelId="{B416C0F1-4E13-4EB8-9BE9-92816AEC84B6}" type="presParOf" srcId="{C789297E-BAB3-471E-BCD0-BED8DA47D5D4}" destId="{036ECB10-9ACB-446A-9045-8D2C05FFA25F}" srcOrd="4" destOrd="0" presId="urn:microsoft.com/office/officeart/2008/layout/LinedList"/>
    <dgm:cxn modelId="{5C60B888-C2A2-43D5-971C-69E02BC745F5}" type="presParOf" srcId="{C789297E-BAB3-471E-BCD0-BED8DA47D5D4}" destId="{668C2C78-F8A8-445B-8206-51CC3AD3D911}" srcOrd="5" destOrd="0" presId="urn:microsoft.com/office/officeart/2008/layout/LinedList"/>
    <dgm:cxn modelId="{B0D8EB76-5C7D-4F4F-BEAF-11F8AD72C1FE}" type="presParOf" srcId="{668C2C78-F8A8-445B-8206-51CC3AD3D911}" destId="{F09782E4-7F1D-4B4D-9077-8672F40891DD}" srcOrd="0" destOrd="0" presId="urn:microsoft.com/office/officeart/2008/layout/LinedList"/>
    <dgm:cxn modelId="{DAB374B5-3A01-4A95-B4DA-BB754849F8FE}" type="presParOf" srcId="{668C2C78-F8A8-445B-8206-51CC3AD3D911}" destId="{C21DDE11-3FD5-444A-8FF5-99AFF6D8A251}" srcOrd="1" destOrd="0" presId="urn:microsoft.com/office/officeart/2008/layout/LinedList"/>
    <dgm:cxn modelId="{93163749-4936-4CA9-A480-4BC7F1BB0206}" type="presParOf" srcId="{C789297E-BAB3-471E-BCD0-BED8DA47D5D4}" destId="{41DE1786-FB37-42BE-92BF-939C7C31E78B}" srcOrd="6" destOrd="0" presId="urn:microsoft.com/office/officeart/2008/layout/LinedList"/>
    <dgm:cxn modelId="{E6E5110F-E852-49D0-9B4C-6BD80F725032}" type="presParOf" srcId="{C789297E-BAB3-471E-BCD0-BED8DA47D5D4}" destId="{FDF42160-7711-42DE-B5F7-75722205E539}" srcOrd="7" destOrd="0" presId="urn:microsoft.com/office/officeart/2008/layout/LinedList"/>
    <dgm:cxn modelId="{19736E41-B2A7-4F00-A23C-A80E7B28531F}" type="presParOf" srcId="{FDF42160-7711-42DE-B5F7-75722205E539}" destId="{C0197A6F-210A-4A6A-B0B0-57A78104A557}" srcOrd="0" destOrd="0" presId="urn:microsoft.com/office/officeart/2008/layout/LinedList"/>
    <dgm:cxn modelId="{0F379A21-9D4C-47B2-9214-34DF7EF14749}" type="presParOf" srcId="{FDF42160-7711-42DE-B5F7-75722205E539}" destId="{81F67633-3719-4E2B-A441-7B04DEE83CB6}" srcOrd="1" destOrd="0" presId="urn:microsoft.com/office/officeart/2008/layout/LinedList"/>
    <dgm:cxn modelId="{378CC77F-614E-43E2-ABFA-48A8593F4A20}" type="presParOf" srcId="{C789297E-BAB3-471E-BCD0-BED8DA47D5D4}" destId="{52426D79-C7BA-4843-91D2-2FD2250F5326}" srcOrd="8" destOrd="0" presId="urn:microsoft.com/office/officeart/2008/layout/LinedList"/>
    <dgm:cxn modelId="{B5087118-2D1F-4C2E-B612-541822A7934C}" type="presParOf" srcId="{C789297E-BAB3-471E-BCD0-BED8DA47D5D4}" destId="{B4E9A035-9CDC-4A25-BF19-C9081933EA11}" srcOrd="9" destOrd="0" presId="urn:microsoft.com/office/officeart/2008/layout/LinedList"/>
    <dgm:cxn modelId="{676D88B3-176B-41BD-A2CF-3AF50C35B311}" type="presParOf" srcId="{B4E9A035-9CDC-4A25-BF19-C9081933EA11}" destId="{DFF77C3C-ADB3-4024-8B03-A3232B8083F2}" srcOrd="0" destOrd="0" presId="urn:microsoft.com/office/officeart/2008/layout/LinedList"/>
    <dgm:cxn modelId="{2F8E00B6-7BA3-45B9-9E91-6E0386B7A9C6}" type="presParOf" srcId="{B4E9A035-9CDC-4A25-BF19-C9081933EA11}" destId="{4075D37B-C5B7-41FF-9CAC-95BFE49D1B2A}" srcOrd="1" destOrd="0" presId="urn:microsoft.com/office/officeart/2008/layout/LinedList"/>
    <dgm:cxn modelId="{FA2221DB-0E0C-4A03-8FA1-36B493E53BB5}" type="presParOf" srcId="{C789297E-BAB3-471E-BCD0-BED8DA47D5D4}" destId="{6085D34A-08E6-4B52-9BFE-412BABDC54AA}" srcOrd="10" destOrd="0" presId="urn:microsoft.com/office/officeart/2008/layout/LinedList"/>
    <dgm:cxn modelId="{03987E6E-B8DE-46D2-B935-6BAF56567512}" type="presParOf" srcId="{C789297E-BAB3-471E-BCD0-BED8DA47D5D4}" destId="{13BE0AD9-B758-4086-AB36-8DA7BE5D9F44}" srcOrd="11" destOrd="0" presId="urn:microsoft.com/office/officeart/2008/layout/LinedList"/>
    <dgm:cxn modelId="{9084C762-203C-4847-87F0-E3B396D1DA5D}" type="presParOf" srcId="{13BE0AD9-B758-4086-AB36-8DA7BE5D9F44}" destId="{520978F6-380A-403C-B191-F46F6A01A90A}" srcOrd="0" destOrd="0" presId="urn:microsoft.com/office/officeart/2008/layout/LinedList"/>
    <dgm:cxn modelId="{711F431F-1632-4E49-A597-4165BB2B55F8}" type="presParOf" srcId="{13BE0AD9-B758-4086-AB36-8DA7BE5D9F44}" destId="{DE412D39-A5BA-4556-B52F-902A46D664E8}" srcOrd="1" destOrd="0" presId="urn:microsoft.com/office/officeart/2008/layout/Lin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B58826D-8666-4C12-975F-22B691A2AC99}">
      <dsp:nvSpPr>
        <dsp:cNvPr id="0" name=""/>
        <dsp:cNvSpPr/>
      </dsp:nvSpPr>
      <dsp:spPr>
        <a:xfrm>
          <a:off x="0" y="1537504"/>
          <a:ext cx="10515600" cy="131786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376037-1E99-4385-ADC4-1427CE2E0100}">
      <dsp:nvSpPr>
        <dsp:cNvPr id="0" name=""/>
        <dsp:cNvSpPr/>
      </dsp:nvSpPr>
      <dsp:spPr>
        <a:xfrm>
          <a:off x="398653" y="1834023"/>
          <a:ext cx="724823" cy="724823"/>
        </a:xfrm>
        <a:prstGeom prst="rect">
          <a:avLst/>
        </a:prstGeom>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67E8CE-7014-4AA8-98AA-CE7FFE12FBCD}">
      <dsp:nvSpPr>
        <dsp:cNvPr id="0" name=""/>
        <dsp:cNvSpPr/>
      </dsp:nvSpPr>
      <dsp:spPr>
        <a:xfrm>
          <a:off x="1522129" y="1537504"/>
          <a:ext cx="8993470" cy="131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474" tIns="139474" rIns="139474" bIns="139474" numCol="1" spcCol="1270" anchor="ctr" anchorCtr="0">
          <a:noAutofit/>
        </a:bodyPr>
        <a:lstStyle/>
        <a:p>
          <a:pPr lvl="0" algn="l" defTabSz="755650">
            <a:lnSpc>
              <a:spcPct val="100000"/>
            </a:lnSpc>
            <a:spcBef>
              <a:spcPct val="0"/>
            </a:spcBef>
            <a:spcAft>
              <a:spcPct val="35000"/>
            </a:spcAft>
          </a:pPr>
          <a:r>
            <a:rPr lang="en-US" sz="1700" b="1" i="0" kern="1200" dirty="0"/>
            <a:t>User Module-</a:t>
          </a:r>
          <a:r>
            <a:rPr lang="en-US" sz="1700" b="0" i="0" kern="1200" dirty="0"/>
            <a:t> All the User-related operations can be managed in this module. In this module, a user can register first using their name, contact number, and address and also can manage their profile. The user module will allow users to log in to the system using their names &amp; contact number. And </a:t>
          </a:r>
          <a:r>
            <a:rPr lang="en-US" sz="1700" kern="1200" dirty="0"/>
            <a:t>it allows the user to order or donate food.</a:t>
          </a:r>
        </a:p>
      </dsp:txBody>
      <dsp:txXfrm>
        <a:off x="1522129" y="1537504"/>
        <a:ext cx="8993470" cy="1317861"/>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0EE93C2C-3B71-422A-A865-AACC168F9D69}">
      <dsp:nvSpPr>
        <dsp:cNvPr id="0" name=""/>
        <dsp:cNvSpPr/>
      </dsp:nvSpPr>
      <dsp:spPr>
        <a:xfrm>
          <a:off x="0" y="2853"/>
          <a:ext cx="617340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AA5135-92B1-4427-9D87-8C0FAE4BCF46}">
      <dsp:nvSpPr>
        <dsp:cNvPr id="0" name=""/>
        <dsp:cNvSpPr/>
      </dsp:nvSpPr>
      <dsp:spPr>
        <a:xfrm>
          <a:off x="0" y="285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log in/log out of the system</a:t>
          </a:r>
          <a:r>
            <a:rPr lang="en-US" sz="2800" b="0" i="0" kern="1200" dirty="0"/>
            <a:t>.</a:t>
          </a:r>
          <a:endParaRPr lang="en-US" sz="2800" kern="1200" dirty="0"/>
        </a:p>
      </dsp:txBody>
      <dsp:txXfrm>
        <a:off x="0" y="2853"/>
        <a:ext cx="6173409" cy="972960"/>
      </dsp:txXfrm>
    </dsp:sp>
    <dsp:sp modelId="{A5199DE5-5BC0-4D3B-8A43-4F829C4FBCEC}">
      <dsp:nvSpPr>
        <dsp:cNvPr id="0" name=""/>
        <dsp:cNvSpPr/>
      </dsp:nvSpPr>
      <dsp:spPr>
        <a:xfrm>
          <a:off x="0" y="975813"/>
          <a:ext cx="6173409" cy="0"/>
        </a:xfrm>
        <a:prstGeom prst="line">
          <a:avLst/>
        </a:prstGeom>
        <a:solidFill>
          <a:schemeClr val="accent2">
            <a:hueOff val="-79989"/>
            <a:satOff val="-9677"/>
            <a:lumOff val="-4627"/>
            <a:alphaOff val="0"/>
          </a:schemeClr>
        </a:solidFill>
        <a:ln w="12700" cap="flat" cmpd="sng" algn="ctr">
          <a:solidFill>
            <a:schemeClr val="accent2">
              <a:hueOff val="-79989"/>
              <a:satOff val="-9677"/>
              <a:lumOff val="-462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FAB2E6-FD4C-4285-AC31-6F7E6187E70C}">
      <dsp:nvSpPr>
        <dsp:cNvPr id="0" name=""/>
        <dsp:cNvSpPr/>
      </dsp:nvSpPr>
      <dsp:spPr>
        <a:xfrm>
          <a:off x="0" y="97581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manage “My profile”.</a:t>
          </a:r>
          <a:endParaRPr lang="en-US" sz="2800" kern="1200" dirty="0">
            <a:latin typeface="+mj-lt"/>
          </a:endParaRPr>
        </a:p>
      </dsp:txBody>
      <dsp:txXfrm>
        <a:off x="0" y="975813"/>
        <a:ext cx="6173409" cy="972960"/>
      </dsp:txXfrm>
    </dsp:sp>
    <dsp:sp modelId="{036ECB10-9ACB-446A-9045-8D2C05FFA25F}">
      <dsp:nvSpPr>
        <dsp:cNvPr id="0" name=""/>
        <dsp:cNvSpPr/>
      </dsp:nvSpPr>
      <dsp:spPr>
        <a:xfrm>
          <a:off x="0" y="1948774"/>
          <a:ext cx="6173409" cy="0"/>
        </a:xfrm>
        <a:prstGeom prst="line">
          <a:avLst/>
        </a:prstGeom>
        <a:solidFill>
          <a:schemeClr val="accent2">
            <a:hueOff val="-159979"/>
            <a:satOff val="-19354"/>
            <a:lumOff val="-9255"/>
            <a:alphaOff val="0"/>
          </a:schemeClr>
        </a:solidFill>
        <a:ln w="12700" cap="flat" cmpd="sng" algn="ctr">
          <a:solidFill>
            <a:schemeClr val="accent2">
              <a:hueOff val="-159979"/>
              <a:satOff val="-19354"/>
              <a:lumOff val="-92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9782E4-7F1D-4B4D-9077-8672F40891DD}">
      <dsp:nvSpPr>
        <dsp:cNvPr id="0" name=""/>
        <dsp:cNvSpPr/>
      </dsp:nvSpPr>
      <dsp:spPr>
        <a:xfrm>
          <a:off x="0" y="194877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change password.</a:t>
          </a:r>
          <a:endParaRPr lang="en-US" sz="2800" kern="1200" dirty="0">
            <a:latin typeface="+mj-lt"/>
          </a:endParaRPr>
        </a:p>
      </dsp:txBody>
      <dsp:txXfrm>
        <a:off x="0" y="1948774"/>
        <a:ext cx="6173409" cy="972960"/>
      </dsp:txXfrm>
    </dsp:sp>
    <dsp:sp modelId="{41DE1786-FB37-42BE-92BF-939C7C31E78B}">
      <dsp:nvSpPr>
        <dsp:cNvPr id="0" name=""/>
        <dsp:cNvSpPr/>
      </dsp:nvSpPr>
      <dsp:spPr>
        <a:xfrm>
          <a:off x="0" y="2921734"/>
          <a:ext cx="6173409" cy="0"/>
        </a:xfrm>
        <a:prstGeom prst="line">
          <a:avLst/>
        </a:prstGeom>
        <a:solidFill>
          <a:schemeClr val="accent2">
            <a:hueOff val="-239968"/>
            <a:satOff val="-29031"/>
            <a:lumOff val="-13882"/>
            <a:alphaOff val="0"/>
          </a:schemeClr>
        </a:solidFill>
        <a:ln w="12700" cap="flat" cmpd="sng" algn="ctr">
          <a:solidFill>
            <a:schemeClr val="accent2">
              <a:hueOff val="-239968"/>
              <a:satOff val="-29031"/>
              <a:lumOff val="-138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197A6F-210A-4A6A-B0B0-57A78104A557}">
      <dsp:nvSpPr>
        <dsp:cNvPr id="0" name=""/>
        <dsp:cNvSpPr/>
      </dsp:nvSpPr>
      <dsp:spPr>
        <a:xfrm>
          <a:off x="0" y="292173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order </a:t>
          </a:r>
          <a:r>
            <a:rPr lang="en-US" sz="2800" kern="1200" dirty="0">
              <a:latin typeface="+mj-lt"/>
            </a:rPr>
            <a:t>f</a:t>
          </a:r>
          <a:r>
            <a:rPr lang="en-US" sz="2800" b="0" i="0" kern="1200" dirty="0">
              <a:latin typeface="+mj-lt"/>
            </a:rPr>
            <a:t>ood.</a:t>
          </a:r>
          <a:endParaRPr lang="en-US" sz="2800" kern="1200" dirty="0">
            <a:latin typeface="+mj-lt"/>
          </a:endParaRPr>
        </a:p>
      </dsp:txBody>
      <dsp:txXfrm>
        <a:off x="0" y="2921734"/>
        <a:ext cx="6173409" cy="972960"/>
      </dsp:txXfrm>
    </dsp:sp>
    <dsp:sp modelId="{52426D79-C7BA-4843-91D2-2FD2250F5326}">
      <dsp:nvSpPr>
        <dsp:cNvPr id="0" name=""/>
        <dsp:cNvSpPr/>
      </dsp:nvSpPr>
      <dsp:spPr>
        <a:xfrm>
          <a:off x="0" y="3894694"/>
          <a:ext cx="6173409" cy="0"/>
        </a:xfrm>
        <a:prstGeom prst="line">
          <a:avLst/>
        </a:prstGeom>
        <a:solidFill>
          <a:schemeClr val="accent2">
            <a:hueOff val="-319957"/>
            <a:satOff val="-38708"/>
            <a:lumOff val="-18510"/>
            <a:alphaOff val="0"/>
          </a:schemeClr>
        </a:solidFill>
        <a:ln w="12700" cap="flat" cmpd="sng" algn="ctr">
          <a:solidFill>
            <a:schemeClr val="accent2">
              <a:hueOff val="-319957"/>
              <a:satOff val="-38708"/>
              <a:lumOff val="-1851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F77C3C-ADB3-4024-8B03-A3232B8083F2}">
      <dsp:nvSpPr>
        <dsp:cNvPr id="0" name=""/>
        <dsp:cNvSpPr/>
      </dsp:nvSpPr>
      <dsp:spPr>
        <a:xfrm>
          <a:off x="0" y="389469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donate food.</a:t>
          </a:r>
          <a:endParaRPr lang="en-US" sz="2800" kern="1200" dirty="0">
            <a:latin typeface="+mj-lt"/>
          </a:endParaRPr>
        </a:p>
      </dsp:txBody>
      <dsp:txXfrm>
        <a:off x="0" y="3894694"/>
        <a:ext cx="6173409" cy="972960"/>
      </dsp:txXfrm>
    </dsp:sp>
    <dsp:sp modelId="{6085D34A-08E6-4B52-9BFE-412BABDC54AA}">
      <dsp:nvSpPr>
        <dsp:cNvPr id="0" name=""/>
        <dsp:cNvSpPr/>
      </dsp:nvSpPr>
      <dsp:spPr>
        <a:xfrm>
          <a:off x="0" y="4867655"/>
          <a:ext cx="6173409" cy="0"/>
        </a:xfrm>
        <a:prstGeom prst="line">
          <a:avLst/>
        </a:prstGeom>
        <a:solidFill>
          <a:schemeClr val="accent2">
            <a:hueOff val="-399946"/>
            <a:satOff val="-48385"/>
            <a:lumOff val="-23137"/>
            <a:alphaOff val="0"/>
          </a:schemeClr>
        </a:solidFill>
        <a:ln w="12700" cap="flat" cmpd="sng" algn="ctr">
          <a:solidFill>
            <a:schemeClr val="accent2">
              <a:hueOff val="-399946"/>
              <a:satOff val="-48385"/>
              <a:lumOff val="-2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0978F6-380A-403C-B191-F46F6A01A90A}">
      <dsp:nvSpPr>
        <dsp:cNvPr id="0" name=""/>
        <dsp:cNvSpPr/>
      </dsp:nvSpPr>
      <dsp:spPr>
        <a:xfrm>
          <a:off x="0" y="4867655"/>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US" sz="2800" b="0" i="0" kern="1200" dirty="0">
              <a:latin typeface="+mj-lt"/>
            </a:rPr>
            <a:t>Can share the photos of the donating </a:t>
          </a:r>
          <a:r>
            <a:rPr lang="en-US" sz="2800" kern="1200" dirty="0">
              <a:latin typeface="+mj-lt"/>
            </a:rPr>
            <a:t>food.</a:t>
          </a:r>
        </a:p>
      </dsp:txBody>
      <dsp:txXfrm>
        <a:off x="0" y="4867655"/>
        <a:ext cx="6173409" cy="9729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2.png>
</file>

<file path=ppt/media/image3.png>
</file>

<file path=ppt/media/image4.png>
</file>

<file path=ppt/media/image5.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AE2353-86B6-485A-BB27-5D906422B66D}" type="datetimeFigureOut">
              <a:rPr lang="en-US" smtClean="0"/>
              <a:pPr/>
              <a:t>9/19/2024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233D9-6348-43F6-AB0E-FF133098F47F}" type="slidenum">
              <a:rPr lang="en-US" smtClean="0"/>
              <a:pPr/>
              <a:t>‹#›</a:t>
            </a:fld>
            <a:endParaRPr lang="en-US"/>
          </a:p>
        </p:txBody>
      </p:sp>
    </p:spTree>
    <p:extLst>
      <p:ext uri="{BB962C8B-B14F-4D97-AF65-F5344CB8AC3E}">
        <p14:creationId xmlns:p14="http://schemas.microsoft.com/office/powerpoint/2010/main" xmlns="" val="2093586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0233D9-6348-43F6-AB0E-FF133098F47F}" type="slidenum">
              <a:rPr lang="en-US" smtClean="0"/>
              <a:pPr/>
              <a:t>1</a:t>
            </a:fld>
            <a:endParaRPr lang="en-US"/>
          </a:p>
        </p:txBody>
      </p:sp>
    </p:spTree>
    <p:extLst>
      <p:ext uri="{BB962C8B-B14F-4D97-AF65-F5344CB8AC3E}">
        <p14:creationId xmlns:p14="http://schemas.microsoft.com/office/powerpoint/2010/main" xmlns="" val="296847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75A10580-AD31-4B8F-8448-55A666AC1725}"/>
              </a:ext>
            </a:extLst>
          </p:cNvPr>
          <p:cNvSpPr>
            <a:spLocks noGrp="1"/>
          </p:cNvSpPr>
          <p:nvPr>
            <p:ph type="dt" sz="half" idx="10"/>
          </p:nvPr>
        </p:nvSpPr>
        <p:spPr/>
        <p:txBody>
          <a:bodyPr/>
          <a:lstStyle/>
          <a:p>
            <a:fld id="{0DAF61AA-5A98-4049-A93E-477E5505141A}" type="datetimeFigureOut">
              <a:rPr lang="en-US" smtClean="0"/>
              <a:pPr/>
              <a:t>9/19/2024</a:t>
            </a:fld>
            <a:endParaRPr lang="en-US" dirty="0"/>
          </a:p>
        </p:txBody>
      </p:sp>
      <p:sp>
        <p:nvSpPr>
          <p:cNvPr id="5" name="Footer Placeholder 4">
            <a:extLst>
              <a:ext uri="{FF2B5EF4-FFF2-40B4-BE49-F238E27FC236}">
                <a16:creationId xmlns:a16="http://schemas.microsoft.com/office/drawing/2014/main" xmlns=""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972AF1B-1868-4C05-B6C3-9EBF29A50AD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807738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780919F-FDDD-42FB-8422-A0665D558D00}"/>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5" name="Footer Placeholder 4">
            <a:extLst>
              <a:ext uri="{FF2B5EF4-FFF2-40B4-BE49-F238E27FC236}">
                <a16:creationId xmlns:a16="http://schemas.microsoft.com/office/drawing/2014/main" xmlns=""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59CC230-78B7-487B-9C95-CB00868F6F1F}"/>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994613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56846397-BBD2-4426-B1F5-FD6EA3CDC866}"/>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5" name="Footer Placeholder 4">
            <a:extLst>
              <a:ext uri="{FF2B5EF4-FFF2-40B4-BE49-F238E27FC236}">
                <a16:creationId xmlns:a16="http://schemas.microsoft.com/office/drawing/2014/main" xmlns=""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EB28C61-59FE-44D6-A7D6-AAD292232778}"/>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2528701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A4A3A50-B922-45BE-945D-7ED3EBD83F7C}"/>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5" name="Footer Placeholder 4">
            <a:extLst>
              <a:ext uri="{FF2B5EF4-FFF2-40B4-BE49-F238E27FC236}">
                <a16:creationId xmlns:a16="http://schemas.microsoft.com/office/drawing/2014/main" xmlns=""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E643084-C669-4FDF-87D4-F22D36BB827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796233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62FCA372-3F42-4113-A73B-5FDCF93CB5BC}"/>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5" name="Footer Placeholder 4">
            <a:extLst>
              <a:ext uri="{FF2B5EF4-FFF2-40B4-BE49-F238E27FC236}">
                <a16:creationId xmlns:a16="http://schemas.microsoft.com/office/drawing/2014/main" xmlns=""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F1B83D8-FD42-44FF-AA20-944A519CC0B2}"/>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008571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C074146-2374-4321-AEBB-3E9B09D7796D}"/>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6" name="Footer Placeholder 5">
            <a:extLst>
              <a:ext uri="{FF2B5EF4-FFF2-40B4-BE49-F238E27FC236}">
                <a16:creationId xmlns:a16="http://schemas.microsoft.com/office/drawing/2014/main" xmlns=""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44AD585-B83C-4ECF-AF42-8DDF6996B79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511472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482A6EB-0285-4FA4-A00C-A7F716084FD3}"/>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8" name="Footer Placeholder 7">
            <a:extLst>
              <a:ext uri="{FF2B5EF4-FFF2-40B4-BE49-F238E27FC236}">
                <a16:creationId xmlns:a16="http://schemas.microsoft.com/office/drawing/2014/main" xmlns=""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C55EC9E6-6FF1-4541-9CB1-A2FF9D852169}"/>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4114349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6572C8E6-49D6-46A5-8DC3-B0D8E683C9CB}"/>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4" name="Footer Placeholder 3">
            <a:extLst>
              <a:ext uri="{FF2B5EF4-FFF2-40B4-BE49-F238E27FC236}">
                <a16:creationId xmlns:a16="http://schemas.microsoft.com/office/drawing/2014/main" xmlns=""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0EA5FF79-61B6-4693-8547-95B1F2F7A194}"/>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671194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4FBDCB94-13E9-41CB-88F0-D30A1791DCBA}"/>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3" name="Footer Placeholder 2">
            <a:extLst>
              <a:ext uri="{FF2B5EF4-FFF2-40B4-BE49-F238E27FC236}">
                <a16:creationId xmlns:a16="http://schemas.microsoft.com/office/drawing/2014/main" xmlns=""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9B2A2ACD-17F3-4C16-8E77-86EC92CCD552}"/>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2524200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9EED06C-E016-489C-8863-EA1BE998BC48}"/>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6" name="Footer Placeholder 5">
            <a:extLst>
              <a:ext uri="{FF2B5EF4-FFF2-40B4-BE49-F238E27FC236}">
                <a16:creationId xmlns:a16="http://schemas.microsoft.com/office/drawing/2014/main" xmlns=""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742C61A-B326-40A7-A286-90D0544BBC34}"/>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00004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xmlns=""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81A5C400-0D13-495F-8C4E-EC3CDF5F22AF}"/>
              </a:ext>
            </a:extLst>
          </p:cNvPr>
          <p:cNvSpPr>
            <a:spLocks noGrp="1"/>
          </p:cNvSpPr>
          <p:nvPr>
            <p:ph type="dt" sz="half" idx="10"/>
          </p:nvPr>
        </p:nvSpPr>
        <p:spPr/>
        <p:txBody>
          <a:bodyPr/>
          <a:lstStyle/>
          <a:p>
            <a:fld id="{0DAF61AA-5A98-4049-A93E-477E5505141A}" type="datetimeFigureOut">
              <a:rPr lang="en-US" smtClean="0"/>
              <a:pPr/>
              <a:t>9/19/2024</a:t>
            </a:fld>
            <a:endParaRPr lang="en-US"/>
          </a:p>
        </p:txBody>
      </p:sp>
      <p:sp>
        <p:nvSpPr>
          <p:cNvPr id="6" name="Footer Placeholder 5">
            <a:extLst>
              <a:ext uri="{FF2B5EF4-FFF2-40B4-BE49-F238E27FC236}">
                <a16:creationId xmlns:a16="http://schemas.microsoft.com/office/drawing/2014/main" xmlns=""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294276C-2BD2-4C4F-AC04-DD3D73768A5D}"/>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18011956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xmlns=""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xmlns=""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xmlns=""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xmlns=""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xmlns=""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xmlns=""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xmlns=""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xmlns=""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xmlns=""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xmlns=""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xmlns=""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xmlns=""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xmlns=""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xmlns=""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xmlns=""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xmlns=""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xmlns=""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xmlns=""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9/19/2024</a:t>
            </a:fld>
            <a:endParaRPr lang="en-US" dirty="0"/>
          </a:p>
        </p:txBody>
      </p:sp>
      <p:sp>
        <p:nvSpPr>
          <p:cNvPr id="5" name="Footer Placeholder 4">
            <a:extLst>
              <a:ext uri="{FF2B5EF4-FFF2-40B4-BE49-F238E27FC236}">
                <a16:creationId xmlns:a16="http://schemas.microsoft.com/office/drawing/2014/main" xmlns=""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xmlns=""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xmlns="" val="3230792367"/>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29" r:id="rId6"/>
    <p:sldLayoutId id="2147483725" r:id="rId7"/>
    <p:sldLayoutId id="2147483726" r:id="rId8"/>
    <p:sldLayoutId id="2147483727" r:id="rId9"/>
    <p:sldLayoutId id="2147483728" r:id="rId10"/>
    <p:sldLayoutId id="214748373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3" name="Rectangle 332">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5" name="Rectangle 334">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37" name="Top Left">
            <a:extLst>
              <a:ext uri="{FF2B5EF4-FFF2-40B4-BE49-F238E27FC236}">
                <a16:creationId xmlns:a16="http://schemas.microsoft.com/office/drawing/2014/main" xmlns="" id="{7092E392-4FB7-4E2D-928D-EFC63D148E1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338" name="Freeform: Shape 337">
              <a:extLst>
                <a:ext uri="{FF2B5EF4-FFF2-40B4-BE49-F238E27FC236}">
                  <a16:creationId xmlns:a16="http://schemas.microsoft.com/office/drawing/2014/main" xmlns="" id="{9B57026F-1936-4B50-9E5F-0037B748BA0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9" name="Freeform: Shape 338">
              <a:extLst>
                <a:ext uri="{FF2B5EF4-FFF2-40B4-BE49-F238E27FC236}">
                  <a16:creationId xmlns:a16="http://schemas.microsoft.com/office/drawing/2014/main" xmlns="" id="{31C2FEB5-C2DC-4FDF-9FE5-407608D6073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0" name="Freeform: Shape 339">
              <a:extLst>
                <a:ext uri="{FF2B5EF4-FFF2-40B4-BE49-F238E27FC236}">
                  <a16:creationId xmlns:a16="http://schemas.microsoft.com/office/drawing/2014/main" xmlns="" id="{60B00B9B-BAB1-4074-A3AF-13B08F4E06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1" name="Freeform: Shape 340">
              <a:extLst>
                <a:ext uri="{FF2B5EF4-FFF2-40B4-BE49-F238E27FC236}">
                  <a16:creationId xmlns:a16="http://schemas.microsoft.com/office/drawing/2014/main" xmlns="" id="{0B6DF209-B3F7-4699-802B-4BE211132E4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342" name="Freeform: Shape 341">
              <a:extLst>
                <a:ext uri="{FF2B5EF4-FFF2-40B4-BE49-F238E27FC236}">
                  <a16:creationId xmlns:a16="http://schemas.microsoft.com/office/drawing/2014/main" xmlns="" id="{C45FFE10-7D64-45F0-B227-92979752A50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43" name="Freeform: Shape 342">
              <a:extLst>
                <a:ext uri="{FF2B5EF4-FFF2-40B4-BE49-F238E27FC236}">
                  <a16:creationId xmlns:a16="http://schemas.microsoft.com/office/drawing/2014/main" xmlns="" id="{4395C91B-6EED-4F5B-8873-5E0AA757F4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44" name="Freeform: Shape 343">
              <a:extLst>
                <a:ext uri="{FF2B5EF4-FFF2-40B4-BE49-F238E27FC236}">
                  <a16:creationId xmlns:a16="http://schemas.microsoft.com/office/drawing/2014/main" xmlns="" id="{248D099A-D8DD-4FBA-AF53-928CE633CCA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45" name="Freeform: Shape 344">
              <a:extLst>
                <a:ext uri="{FF2B5EF4-FFF2-40B4-BE49-F238E27FC236}">
                  <a16:creationId xmlns:a16="http://schemas.microsoft.com/office/drawing/2014/main" xmlns="" id="{1F857259-D6C4-41F7-82DC-37816E8AD00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xmlns="" id="{1AB995EB-4102-97BD-717C-C82F8FFB987F}"/>
              </a:ext>
            </a:extLst>
          </p:cNvPr>
          <p:cNvSpPr>
            <a:spLocks noGrp="1"/>
          </p:cNvSpPr>
          <p:nvPr>
            <p:ph type="ctrTitle"/>
          </p:nvPr>
        </p:nvSpPr>
        <p:spPr>
          <a:xfrm>
            <a:off x="1005654" y="744909"/>
            <a:ext cx="5132388" cy="2159065"/>
          </a:xfrm>
        </p:spPr>
        <p:txBody>
          <a:bodyPr vert="horz" lIns="91440" tIns="45720" rIns="91440" bIns="45720" rtlCol="0" anchor="b">
            <a:normAutofit/>
          </a:bodyPr>
          <a:lstStyle/>
          <a:p>
            <a:pPr algn="l"/>
            <a:r>
              <a:rPr lang="en-US" sz="5400" kern="1200" dirty="0">
                <a:solidFill>
                  <a:schemeClr val="tx2"/>
                </a:solidFill>
                <a:latin typeface="+mj-lt"/>
                <a:ea typeface="+mj-ea"/>
                <a:cs typeface="+mj-cs"/>
              </a:rPr>
              <a:t>	SWIZO</a:t>
            </a:r>
          </a:p>
        </p:txBody>
      </p:sp>
      <p:sp>
        <p:nvSpPr>
          <p:cNvPr id="3" name="Subtitle 2">
            <a:extLst>
              <a:ext uri="{FF2B5EF4-FFF2-40B4-BE49-F238E27FC236}">
                <a16:creationId xmlns:a16="http://schemas.microsoft.com/office/drawing/2014/main" xmlns="" id="{9057A1F5-AF52-F471-6D8C-69142F9BBD89}"/>
              </a:ext>
            </a:extLst>
          </p:cNvPr>
          <p:cNvSpPr>
            <a:spLocks noGrp="1"/>
          </p:cNvSpPr>
          <p:nvPr>
            <p:ph type="subTitle" idx="1"/>
          </p:nvPr>
        </p:nvSpPr>
        <p:spPr>
          <a:xfrm>
            <a:off x="1012785" y="2902834"/>
            <a:ext cx="5132387" cy="3226256"/>
          </a:xfrm>
        </p:spPr>
        <p:txBody>
          <a:bodyPr vert="horz" lIns="91440" tIns="45720" rIns="91440" bIns="45720" rtlCol="0" anchor="t">
            <a:normAutofit/>
          </a:bodyPr>
          <a:lstStyle/>
          <a:p>
            <a:pPr algn="l"/>
            <a:r>
              <a:rPr lang="en-US" sz="2200" kern="1200" dirty="0">
                <a:solidFill>
                  <a:schemeClr val="tx2"/>
                </a:solidFill>
                <a:latin typeface="+mj-lt"/>
                <a:ea typeface="+mn-ea"/>
                <a:cs typeface="+mn-cs"/>
              </a:rPr>
              <a:t>Food delivery &amp; Donating Website</a:t>
            </a:r>
          </a:p>
          <a:p>
            <a:pPr algn="l"/>
            <a:r>
              <a:rPr lang="en-US" sz="2200" kern="1200" dirty="0">
                <a:solidFill>
                  <a:schemeClr val="tx2"/>
                </a:solidFill>
                <a:latin typeface="+mj-lt"/>
                <a:ea typeface="+mn-ea"/>
                <a:cs typeface="+mn-cs"/>
              </a:rPr>
              <a:t>(Annam Para brahma Swaroopam)</a:t>
            </a:r>
          </a:p>
        </p:txBody>
      </p:sp>
      <p:pic>
        <p:nvPicPr>
          <p:cNvPr id="17" name="Picture 16">
            <a:extLst>
              <a:ext uri="{FF2B5EF4-FFF2-40B4-BE49-F238E27FC236}">
                <a16:creationId xmlns:a16="http://schemas.microsoft.com/office/drawing/2014/main" xmlns="" id="{4B7710F4-2DA8-758F-F6A1-714757026F42}"/>
              </a:ext>
            </a:extLst>
          </p:cNvPr>
          <p:cNvPicPr>
            <a:picLocks noChangeAspect="1"/>
          </p:cNvPicPr>
          <p:nvPr/>
        </p:nvPicPr>
        <p:blipFill rotWithShape="1">
          <a:blip r:embed="rId3" cstate="print"/>
          <a:srcRect r="249" b="-1"/>
          <a:stretch/>
        </p:blipFill>
        <p:spPr>
          <a:xfrm>
            <a:off x="6210578" y="564635"/>
            <a:ext cx="5430559" cy="5430559"/>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347" name="Bottom Right">
            <a:extLst>
              <a:ext uri="{FF2B5EF4-FFF2-40B4-BE49-F238E27FC236}">
                <a16:creationId xmlns:a16="http://schemas.microsoft.com/office/drawing/2014/main" xmlns="" id="{A7C60A7A-4212-46AC-80A2-DE231DD3D19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348" name="Freeform: Shape 347">
              <a:extLst>
                <a:ext uri="{FF2B5EF4-FFF2-40B4-BE49-F238E27FC236}">
                  <a16:creationId xmlns:a16="http://schemas.microsoft.com/office/drawing/2014/main" xmlns="" id="{7EDA875D-6B8A-4B32-89EB-F4CD6D1FCD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49" name="Graphic 157">
              <a:extLst>
                <a:ext uri="{FF2B5EF4-FFF2-40B4-BE49-F238E27FC236}">
                  <a16:creationId xmlns:a16="http://schemas.microsoft.com/office/drawing/2014/main" xmlns="" id="{AA7D7CCE-E90B-483E-AFF7-CF95CABC97F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351" name="Freeform: Shape 350">
                <a:extLst>
                  <a:ext uri="{FF2B5EF4-FFF2-40B4-BE49-F238E27FC236}">
                    <a16:creationId xmlns:a16="http://schemas.microsoft.com/office/drawing/2014/main" xmlns="" id="{67F2D919-84B6-4EC4-87F5-BDFF145BBE7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2" name="Freeform: Shape 351">
                <a:extLst>
                  <a:ext uri="{FF2B5EF4-FFF2-40B4-BE49-F238E27FC236}">
                    <a16:creationId xmlns:a16="http://schemas.microsoft.com/office/drawing/2014/main" xmlns="" id="{65C8244C-685B-42CF-B028-C7ADE067CCD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3" name="Freeform: Shape 352">
                <a:extLst>
                  <a:ext uri="{FF2B5EF4-FFF2-40B4-BE49-F238E27FC236}">
                    <a16:creationId xmlns:a16="http://schemas.microsoft.com/office/drawing/2014/main" xmlns="" id="{0420B7EF-9249-4974-A978-AAD55C81B76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4" name="Freeform: Shape 353">
                <a:extLst>
                  <a:ext uri="{FF2B5EF4-FFF2-40B4-BE49-F238E27FC236}">
                    <a16:creationId xmlns:a16="http://schemas.microsoft.com/office/drawing/2014/main" xmlns="" id="{05BD8B59-E1C0-4320-BFC1-66D139E80B6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5" name="Freeform: Shape 354">
                <a:extLst>
                  <a:ext uri="{FF2B5EF4-FFF2-40B4-BE49-F238E27FC236}">
                    <a16:creationId xmlns:a16="http://schemas.microsoft.com/office/drawing/2014/main" xmlns="" id="{A983471C-A7FE-4ED8-BE9B-601CEC61EB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6" name="Freeform: Shape 355">
                <a:extLst>
                  <a:ext uri="{FF2B5EF4-FFF2-40B4-BE49-F238E27FC236}">
                    <a16:creationId xmlns:a16="http://schemas.microsoft.com/office/drawing/2014/main" xmlns="" id="{E8B842F2-803D-4F74-BBF6-6965BC0FD26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7" name="Freeform: Shape 356">
                <a:extLst>
                  <a:ext uri="{FF2B5EF4-FFF2-40B4-BE49-F238E27FC236}">
                    <a16:creationId xmlns:a16="http://schemas.microsoft.com/office/drawing/2014/main" xmlns="" id="{94ECDF1E-AE5F-46C4-A134-C28C6D6B78B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350" name="Freeform: Shape 349">
              <a:extLst>
                <a:ext uri="{FF2B5EF4-FFF2-40B4-BE49-F238E27FC236}">
                  <a16:creationId xmlns:a16="http://schemas.microsoft.com/office/drawing/2014/main" xmlns="" id="{C0E491A0-7D49-4A1F-B2DB-C94F5632950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59" name="Cross">
            <a:extLst>
              <a:ext uri="{FF2B5EF4-FFF2-40B4-BE49-F238E27FC236}">
                <a16:creationId xmlns:a16="http://schemas.microsoft.com/office/drawing/2014/main" xmlns="" id="{5C0E6139-8A19-4905-87E2-E547D7B7F1A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9015507" y="3369564"/>
            <a:ext cx="118872" cy="118872"/>
            <a:chOff x="1175347" y="3733800"/>
            <a:chExt cx="118872" cy="118872"/>
          </a:xfrm>
        </p:grpSpPr>
        <p:cxnSp>
          <p:nvCxnSpPr>
            <p:cNvPr id="360" name="Straight Connector 359">
              <a:extLst>
                <a:ext uri="{FF2B5EF4-FFF2-40B4-BE49-F238E27FC236}">
                  <a16:creationId xmlns:a16="http://schemas.microsoft.com/office/drawing/2014/main" xmlns="" id="{BC05FFBD-B86A-4BD3-A147-FA95CE03CF3C}"/>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61" name="Straight Connector 360">
              <a:extLst>
                <a:ext uri="{FF2B5EF4-FFF2-40B4-BE49-F238E27FC236}">
                  <a16:creationId xmlns:a16="http://schemas.microsoft.com/office/drawing/2014/main" xmlns="" id="{EB69F8B1-78FB-4562-8A0D-8D29636755E9}"/>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
        <p:nvSpPr>
          <p:cNvPr id="6" name="TextBox 5">
            <a:extLst>
              <a:ext uri="{FF2B5EF4-FFF2-40B4-BE49-F238E27FC236}">
                <a16:creationId xmlns:a16="http://schemas.microsoft.com/office/drawing/2014/main" xmlns="" id="{1914B252-0D35-659D-15D9-5703EA5AA951}"/>
              </a:ext>
            </a:extLst>
          </p:cNvPr>
          <p:cNvSpPr txBox="1"/>
          <p:nvPr/>
        </p:nvSpPr>
        <p:spPr>
          <a:xfrm>
            <a:off x="-634482" y="4508261"/>
            <a:ext cx="7224775" cy="723275"/>
          </a:xfrm>
          <a:prstGeom prst="rect">
            <a:avLst/>
          </a:prstGeom>
          <a:noFill/>
        </p:spPr>
        <p:txBody>
          <a:bodyPr wrap="square">
            <a:spAutoFit/>
          </a:bodyPr>
          <a:lstStyle/>
          <a:p>
            <a:pPr algn="ctr">
              <a:spcAft>
                <a:spcPts val="600"/>
              </a:spcAft>
            </a:pPr>
            <a:r>
              <a:rPr lang="en-US" dirty="0">
                <a:latin typeface="Garamond" panose="02020404030301010803" pitchFamily="18" charset="0"/>
              </a:rPr>
              <a:t>By</a:t>
            </a:r>
          </a:p>
          <a:p>
            <a:pPr algn="ctr">
              <a:spcAft>
                <a:spcPts val="600"/>
              </a:spcAft>
            </a:pPr>
            <a:r>
              <a:rPr lang="en-US" dirty="0" smtClean="0">
                <a:latin typeface="Garamond" panose="02020404030301010803" pitchFamily="18" charset="0"/>
              </a:rPr>
              <a:t>21S41A6655-Tavva </a:t>
            </a:r>
            <a:r>
              <a:rPr lang="en-US" dirty="0" err="1" smtClean="0">
                <a:latin typeface="Garamond" panose="02020404030301010803" pitchFamily="18" charset="0"/>
              </a:rPr>
              <a:t>Pavani</a:t>
            </a:r>
            <a:endParaRPr lang="en-US" dirty="0" smtClean="0">
              <a:latin typeface="Garamond" panose="02020404030301010803" pitchFamily="18" charset="0"/>
            </a:endParaRPr>
          </a:p>
        </p:txBody>
      </p:sp>
    </p:spTree>
    <p:extLst>
      <p:ext uri="{BB962C8B-B14F-4D97-AF65-F5344CB8AC3E}">
        <p14:creationId xmlns:p14="http://schemas.microsoft.com/office/powerpoint/2010/main" xmlns="" val="151455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57AC1B-9FB0-62DA-8FA1-3E69A75BE81F}"/>
              </a:ext>
            </a:extLst>
          </p:cNvPr>
          <p:cNvSpPr>
            <a:spLocks noGrp="1"/>
          </p:cNvSpPr>
          <p:nvPr>
            <p:ph type="title"/>
          </p:nvPr>
        </p:nvSpPr>
        <p:spPr/>
        <p:txBody>
          <a:bodyPr/>
          <a:lstStyle/>
          <a:p>
            <a:pPr algn="ctr"/>
            <a:r>
              <a:rPr lang="en-US" dirty="0"/>
              <a:t>Result</a:t>
            </a:r>
          </a:p>
        </p:txBody>
      </p:sp>
      <p:cxnSp>
        <p:nvCxnSpPr>
          <p:cNvPr id="4" name="Straight Arrow Connector 3">
            <a:extLst>
              <a:ext uri="{FF2B5EF4-FFF2-40B4-BE49-F238E27FC236}">
                <a16:creationId xmlns:a16="http://schemas.microsoft.com/office/drawing/2014/main" xmlns="" id="{EF3F4815-B3FB-12EC-6CC0-E5287B1A2F7D}"/>
              </a:ext>
            </a:extLst>
          </p:cNvPr>
          <p:cNvCxnSpPr>
            <a:cxnSpLocks/>
          </p:cNvCxnSpPr>
          <p:nvPr/>
        </p:nvCxnSpPr>
        <p:spPr>
          <a:xfrm>
            <a:off x="4159515" y="4187974"/>
            <a:ext cx="1936485" cy="1127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xmlns="" id="{2EAB9924-671D-461D-23F7-87BB95A21F68}"/>
              </a:ext>
            </a:extLst>
          </p:cNvPr>
          <p:cNvPicPr>
            <a:picLocks noGrp="1" noChangeAspect="1"/>
          </p:cNvPicPr>
          <p:nvPr>
            <p:ph idx="1"/>
          </p:nvPr>
        </p:nvPicPr>
        <p:blipFill>
          <a:blip r:embed="rId2" cstate="print"/>
          <a:stretch>
            <a:fillRect/>
          </a:stretch>
        </p:blipFill>
        <p:spPr>
          <a:xfrm>
            <a:off x="2400020" y="1834956"/>
            <a:ext cx="7391960" cy="4351338"/>
          </a:xfrm>
          <a:prstGeom prst="rect">
            <a:avLst/>
          </a:prstGeom>
        </p:spPr>
      </p:pic>
    </p:spTree>
    <p:extLst>
      <p:ext uri="{BB962C8B-B14F-4D97-AF65-F5344CB8AC3E}">
        <p14:creationId xmlns:p14="http://schemas.microsoft.com/office/powerpoint/2010/main" xmlns="" val="2379371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9C9D14D6-6FB6-3815-9167-CC3A1CE5B827}"/>
              </a:ext>
            </a:extLst>
          </p:cNvPr>
          <p:cNvPicPr>
            <a:picLocks noGrp="1" noChangeAspect="1"/>
          </p:cNvPicPr>
          <p:nvPr>
            <p:ph idx="1"/>
          </p:nvPr>
        </p:nvPicPr>
        <p:blipFill>
          <a:blip r:embed="rId2" cstate="print"/>
          <a:stretch>
            <a:fillRect/>
          </a:stretch>
        </p:blipFill>
        <p:spPr>
          <a:xfrm>
            <a:off x="2360646" y="961053"/>
            <a:ext cx="7921690" cy="5215910"/>
          </a:xfrm>
          <a:prstGeom prst="rect">
            <a:avLst/>
          </a:prstGeom>
        </p:spPr>
      </p:pic>
    </p:spTree>
    <p:extLst>
      <p:ext uri="{BB962C8B-B14F-4D97-AF65-F5344CB8AC3E}">
        <p14:creationId xmlns:p14="http://schemas.microsoft.com/office/powerpoint/2010/main" xmlns="" val="3414414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62833B5B-1BFB-FE9F-D594-674377566664}"/>
              </a:ext>
            </a:extLst>
          </p:cNvPr>
          <p:cNvPicPr>
            <a:picLocks noGrp="1" noChangeAspect="1"/>
          </p:cNvPicPr>
          <p:nvPr>
            <p:ph idx="1"/>
          </p:nvPr>
        </p:nvPicPr>
        <p:blipFill>
          <a:blip r:embed="rId2" cstate="print"/>
          <a:stretch>
            <a:fillRect/>
          </a:stretch>
        </p:blipFill>
        <p:spPr>
          <a:xfrm>
            <a:off x="2286000" y="1119673"/>
            <a:ext cx="7791061" cy="5057290"/>
          </a:xfrm>
          <a:prstGeom prst="rect">
            <a:avLst/>
          </a:prstGeom>
        </p:spPr>
      </p:pic>
    </p:spTree>
    <p:extLst>
      <p:ext uri="{BB962C8B-B14F-4D97-AF65-F5344CB8AC3E}">
        <p14:creationId xmlns:p14="http://schemas.microsoft.com/office/powerpoint/2010/main" xmlns="" val="1632961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ext&#10;&#10;Description automatically generated">
            <a:extLst>
              <a:ext uri="{FF2B5EF4-FFF2-40B4-BE49-F238E27FC236}">
                <a16:creationId xmlns:a16="http://schemas.microsoft.com/office/drawing/2014/main" xmlns="" id="{A624559A-D7FB-0C15-E931-3ECF10DFFD89}"/>
              </a:ext>
            </a:extLst>
          </p:cNvPr>
          <p:cNvPicPr>
            <a:picLocks noGrp="1" noChangeAspect="1"/>
          </p:cNvPicPr>
          <p:nvPr>
            <p:ph idx="1"/>
          </p:nvPr>
        </p:nvPicPr>
        <p:blipFill>
          <a:blip r:embed="rId2" cstate="print"/>
          <a:stretch>
            <a:fillRect/>
          </a:stretch>
        </p:blipFill>
        <p:spPr>
          <a:xfrm>
            <a:off x="1918407" y="1169612"/>
            <a:ext cx="8942425" cy="4351338"/>
          </a:xfrm>
          <a:prstGeom prst="rect">
            <a:avLst/>
          </a:prstGeom>
        </p:spPr>
      </p:pic>
    </p:spTree>
    <p:extLst>
      <p:ext uri="{BB962C8B-B14F-4D97-AF65-F5344CB8AC3E}">
        <p14:creationId xmlns:p14="http://schemas.microsoft.com/office/powerpoint/2010/main" xmlns="" val="1524647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xmlns="" id="{8651CFA9-6065-4243-AC48-858E35978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49" name="Rectangle 48">
            <a:extLst>
              <a:ext uri="{FF2B5EF4-FFF2-40B4-BE49-F238E27FC236}">
                <a16:creationId xmlns:a16="http://schemas.microsoft.com/office/drawing/2014/main" xmlns="" id="{37962AE0-6A1C-4B76-9D52-10E5E6D7D3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51" name="Top Left">
            <a:extLst>
              <a:ext uri="{FF2B5EF4-FFF2-40B4-BE49-F238E27FC236}">
                <a16:creationId xmlns:a16="http://schemas.microsoft.com/office/drawing/2014/main" xmlns="" id="{6F410C21-CD43-45A5-A726-CF8B01FD886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3087"/>
            <a:ext cx="7921775" cy="6887020"/>
            <a:chOff x="0" y="-3087"/>
            <a:chExt cx="7921775" cy="6887020"/>
          </a:xfrm>
        </p:grpSpPr>
        <p:sp>
          <p:nvSpPr>
            <p:cNvPr id="52" name="Freeform: Shape 51">
              <a:extLst>
                <a:ext uri="{FF2B5EF4-FFF2-40B4-BE49-F238E27FC236}">
                  <a16:creationId xmlns:a16="http://schemas.microsoft.com/office/drawing/2014/main" xmlns="" id="{F030EA9A-BC9B-4A24-8288-BD332A6A431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53" name="Freeform: Shape 52">
              <a:extLst>
                <a:ext uri="{FF2B5EF4-FFF2-40B4-BE49-F238E27FC236}">
                  <a16:creationId xmlns:a16="http://schemas.microsoft.com/office/drawing/2014/main" xmlns="" id="{D2C02E7B-E3A7-4649-B0DF-7111FC4D9D0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470919" y="61392"/>
              <a:ext cx="4450856" cy="6822541"/>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xmlns="" id="{4A466D70-407D-4A6C-887C-F213B766259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274" y="1582560"/>
              <a:ext cx="4133888" cy="5301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accent2">
                  <a:alpha val="35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xmlns="" id="{AD419DCF-E52E-4774-921F-1A9E589C0B6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xmlns="" id="{D56887A1-BF5F-455B-B3D0-A0FA7B7DD3C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xmlns="" id="{5376C740-196E-47D9-97DD-FA626C7058D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6931" y="3518322"/>
              <a:ext cx="2880722" cy="3317378"/>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accent2">
                  <a:alpha val="35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xmlns="" id="{3A7BFC62-FABD-4718-9C08-C31EF1745BD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7969" y="2957679"/>
              <a:ext cx="2196245" cy="3010367"/>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accent2">
                  <a:alpha val="3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xmlns="" id="{C78C2B3B-42DE-4307-A7F5-3C51DD2D99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234043" y="2855696"/>
              <a:ext cx="1200999" cy="3994030"/>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accent2">
                  <a:alpha val="3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xmlns="" id="{E0C6FE7A-5F50-46A9-B473-A40F60CF9F4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17437" y="5668418"/>
              <a:ext cx="1982111" cy="1181308"/>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accent2">
                  <a:alpha val="3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xmlns="" id="{6D2BF817-B70D-4687-9A70-09C0C6CF847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25817"/>
              <a:ext cx="2282549" cy="5138883"/>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xmlns="" id="{CFCAC004-4B7F-45C4-834A-116FD2D03F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53524"/>
              <a:ext cx="1650357" cy="4733534"/>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xmlns="" id="{D193C743-6F98-4322-B366-AD0353B1068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379002"/>
              <a:ext cx="1123546" cy="411627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xmlns="" id="{FD3C2310-33DE-4B73-A297-67D5721A86B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798206"/>
              <a:ext cx="756945" cy="3350210"/>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accent2">
                  <a:alpha val="35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xmlns="" id="{E78B8B6B-A236-4752-937C-83AF1C4EC9B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1247513"/>
              <a:ext cx="515229" cy="2438941"/>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xmlns="" id="{416B9790-C202-4F5D-8BEC-130557782D4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7103" y="1752232"/>
              <a:ext cx="300409" cy="1599679"/>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accent2">
                  <a:alpha val="3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xmlns="" id="{FE0884AE-BEEF-4D8B-B59B-1EFC91429E6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131253" y="14016"/>
              <a:ext cx="5523537" cy="3012568"/>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8" name="Freeform: Shape 67">
              <a:extLst>
                <a:ext uri="{FF2B5EF4-FFF2-40B4-BE49-F238E27FC236}">
                  <a16:creationId xmlns:a16="http://schemas.microsoft.com/office/drawing/2014/main" xmlns="" id="{3DC19431-34DB-4F62-A4D8-ED38ECCB9A9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687455" y="75587"/>
              <a:ext cx="4681672" cy="2637228"/>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xmlns="" id="{5BF5735E-2BC7-4236-B830-616EBBBC7B6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210305" y="31802"/>
              <a:ext cx="3763077" cy="2110194"/>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accent2">
                  <a:alpha val="35000"/>
                </a:schemeClr>
              </a:solidFill>
              <a:prstDash val="lgDash"/>
              <a:round/>
            </a:ln>
          </p:spPr>
          <p:txBody>
            <a:bodyPr rtlCol="0" anchor="ctr"/>
            <a:lstStyle/>
            <a:p>
              <a:endParaRPr lang="en-US"/>
            </a:p>
          </p:txBody>
        </p:sp>
      </p:grpSp>
      <p:grpSp>
        <p:nvGrpSpPr>
          <p:cNvPr id="71" name="Bottom Right">
            <a:extLst>
              <a:ext uri="{FF2B5EF4-FFF2-40B4-BE49-F238E27FC236}">
                <a16:creationId xmlns:a16="http://schemas.microsoft.com/office/drawing/2014/main" xmlns="" id="{83664CB5-2BA0-493E-BEC5-BACF868A12D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72" name="Freeform: Shape 71">
              <a:extLst>
                <a:ext uri="{FF2B5EF4-FFF2-40B4-BE49-F238E27FC236}">
                  <a16:creationId xmlns:a16="http://schemas.microsoft.com/office/drawing/2014/main" xmlns="" id="{44DC3445-FC3D-4F90-BC75-AD8EDD18A96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73" name="Graphic 157">
              <a:extLst>
                <a:ext uri="{FF2B5EF4-FFF2-40B4-BE49-F238E27FC236}">
                  <a16:creationId xmlns:a16="http://schemas.microsoft.com/office/drawing/2014/main" xmlns="" id="{70D6C503-0ABE-48A7-BA0B-D5A26B558BE1}"/>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75" name="Freeform: Shape 74">
                <a:extLst>
                  <a:ext uri="{FF2B5EF4-FFF2-40B4-BE49-F238E27FC236}">
                    <a16:creationId xmlns:a16="http://schemas.microsoft.com/office/drawing/2014/main" xmlns="" id="{6DEB1DC4-C3A0-4645-B456-02A9FFA2C93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76" name="Freeform: Shape 75">
                <a:extLst>
                  <a:ext uri="{FF2B5EF4-FFF2-40B4-BE49-F238E27FC236}">
                    <a16:creationId xmlns:a16="http://schemas.microsoft.com/office/drawing/2014/main" xmlns="" id="{2ECF4175-31D6-4A9B-87A4-4C296674971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77" name="Freeform: Shape 76">
                <a:extLst>
                  <a:ext uri="{FF2B5EF4-FFF2-40B4-BE49-F238E27FC236}">
                    <a16:creationId xmlns:a16="http://schemas.microsoft.com/office/drawing/2014/main" xmlns="" id="{508D2906-75CA-4435-A320-08EBBA06B67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78" name="Freeform: Shape 77">
                <a:extLst>
                  <a:ext uri="{FF2B5EF4-FFF2-40B4-BE49-F238E27FC236}">
                    <a16:creationId xmlns:a16="http://schemas.microsoft.com/office/drawing/2014/main" xmlns="" id="{51B8B373-782A-4568-BDF3-093F398F1AD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79" name="Freeform: Shape 78">
                <a:extLst>
                  <a:ext uri="{FF2B5EF4-FFF2-40B4-BE49-F238E27FC236}">
                    <a16:creationId xmlns:a16="http://schemas.microsoft.com/office/drawing/2014/main" xmlns="" id="{707C3AD9-7FDD-480C-91FF-0D3A977DF29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80" name="Freeform: Shape 79">
                <a:extLst>
                  <a:ext uri="{FF2B5EF4-FFF2-40B4-BE49-F238E27FC236}">
                    <a16:creationId xmlns:a16="http://schemas.microsoft.com/office/drawing/2014/main" xmlns="" id="{A8EF16B5-D539-41A0-9FDE-164CE88FE83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81" name="Freeform: Shape 80">
                <a:extLst>
                  <a:ext uri="{FF2B5EF4-FFF2-40B4-BE49-F238E27FC236}">
                    <a16:creationId xmlns:a16="http://schemas.microsoft.com/office/drawing/2014/main" xmlns="" id="{92FFF8CB-E294-4944-A954-FC2866B2557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74" name="Freeform: Shape 73">
              <a:extLst>
                <a:ext uri="{FF2B5EF4-FFF2-40B4-BE49-F238E27FC236}">
                  <a16:creationId xmlns:a16="http://schemas.microsoft.com/office/drawing/2014/main" xmlns="" id="{B2CD3167-A8E1-4652-8AFE-0E5D9A90CC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xmlns="" id="{E41419B3-2B14-1327-C45A-79591429CE48}"/>
              </a:ext>
            </a:extLst>
          </p:cNvPr>
          <p:cNvSpPr>
            <a:spLocks noGrp="1"/>
          </p:cNvSpPr>
          <p:nvPr>
            <p:ph type="title"/>
          </p:nvPr>
        </p:nvSpPr>
        <p:spPr>
          <a:xfrm>
            <a:off x="1198181" y="559814"/>
            <a:ext cx="9988166" cy="1804438"/>
          </a:xfrm>
        </p:spPr>
        <p:txBody>
          <a:bodyPr anchor="b">
            <a:normAutofit/>
          </a:bodyPr>
          <a:lstStyle/>
          <a:p>
            <a:pPr algn="ctr"/>
            <a:r>
              <a:rPr lang="en-US" sz="4000" i="0" u="sng" dirty="0">
                <a:effectLst/>
              </a:rPr>
              <a:t>Tools and Technologies Used</a:t>
            </a:r>
            <a:br>
              <a:rPr lang="en-US" sz="4000" i="0" u="sng" dirty="0">
                <a:effectLst/>
              </a:rPr>
            </a:br>
            <a:endParaRPr lang="en-US" sz="4000" u="sng" dirty="0"/>
          </a:p>
        </p:txBody>
      </p:sp>
      <p:sp>
        <p:nvSpPr>
          <p:cNvPr id="3" name="Content Placeholder 2">
            <a:extLst>
              <a:ext uri="{FF2B5EF4-FFF2-40B4-BE49-F238E27FC236}">
                <a16:creationId xmlns:a16="http://schemas.microsoft.com/office/drawing/2014/main" xmlns="" id="{AE4B996B-9106-EAC7-92C5-454DBC2C9D87}"/>
              </a:ext>
            </a:extLst>
          </p:cNvPr>
          <p:cNvSpPr>
            <a:spLocks noGrp="1"/>
          </p:cNvSpPr>
          <p:nvPr>
            <p:ph idx="1"/>
          </p:nvPr>
        </p:nvSpPr>
        <p:spPr>
          <a:xfrm>
            <a:off x="1250349" y="2393842"/>
            <a:ext cx="8942776" cy="3719245"/>
          </a:xfrm>
        </p:spPr>
        <p:txBody>
          <a:bodyPr>
            <a:normAutofit/>
          </a:bodyPr>
          <a:lstStyle/>
          <a:p>
            <a:pPr fontAlgn="base">
              <a:buFont typeface="Wingdings" panose="05000000000000000000" pitchFamily="2" charset="2"/>
              <a:buChar char="§"/>
            </a:pPr>
            <a:r>
              <a:rPr lang="en-US" sz="2000" i="0" dirty="0">
                <a:effectLst/>
                <a:latin typeface="+mj-lt"/>
              </a:rPr>
              <a:t>Language: </a:t>
            </a:r>
            <a:r>
              <a:rPr lang="en-US" sz="2000" b="0" i="0" dirty="0">
                <a:effectLst/>
                <a:latin typeface="+mj-lt"/>
              </a:rPr>
              <a:t>Java</a:t>
            </a:r>
          </a:p>
          <a:p>
            <a:pPr fontAlgn="base">
              <a:buFont typeface="Wingdings" panose="05000000000000000000" pitchFamily="2" charset="2"/>
              <a:buChar char="§"/>
            </a:pPr>
            <a:r>
              <a:rPr lang="en-US" sz="2000" i="0" dirty="0">
                <a:effectLst/>
                <a:latin typeface="+mj-lt"/>
              </a:rPr>
              <a:t>Front-End: </a:t>
            </a:r>
            <a:r>
              <a:rPr lang="en-US" sz="2000" b="0" i="0" dirty="0">
                <a:effectLst/>
                <a:latin typeface="+mj-lt"/>
              </a:rPr>
              <a:t>JSP, Html, CSS, JS, Bootstrap.</a:t>
            </a:r>
          </a:p>
          <a:p>
            <a:pPr fontAlgn="base">
              <a:buFont typeface="Wingdings" panose="05000000000000000000" pitchFamily="2" charset="2"/>
              <a:buChar char="§"/>
            </a:pPr>
            <a:r>
              <a:rPr lang="en-US" sz="2000" i="0" dirty="0">
                <a:effectLst/>
                <a:latin typeface="+mj-lt"/>
              </a:rPr>
              <a:t>Server-side: </a:t>
            </a:r>
            <a:r>
              <a:rPr lang="en-US" sz="2000" b="0" i="0" dirty="0">
                <a:effectLst/>
                <a:latin typeface="+mj-lt"/>
              </a:rPr>
              <a:t>Servlet.</a:t>
            </a:r>
          </a:p>
          <a:p>
            <a:pPr fontAlgn="base">
              <a:buFont typeface="Wingdings" panose="05000000000000000000" pitchFamily="2" charset="2"/>
              <a:buChar char="§"/>
            </a:pPr>
            <a:r>
              <a:rPr lang="en-US" sz="2000" i="0" dirty="0">
                <a:effectLst/>
                <a:latin typeface="+mj-lt"/>
              </a:rPr>
              <a:t>Back-end: </a:t>
            </a:r>
            <a:r>
              <a:rPr lang="en-US" sz="2000" b="0" i="0" dirty="0">
                <a:effectLst/>
                <a:latin typeface="+mj-lt"/>
              </a:rPr>
              <a:t>MYSQL.</a:t>
            </a:r>
          </a:p>
          <a:p>
            <a:pPr fontAlgn="base">
              <a:buFont typeface="Wingdings" panose="05000000000000000000" pitchFamily="2" charset="2"/>
              <a:buChar char="§"/>
            </a:pPr>
            <a:r>
              <a:rPr lang="en-US" sz="2000" i="0" dirty="0">
                <a:effectLst/>
                <a:latin typeface="+mj-lt"/>
              </a:rPr>
              <a:t>Server: </a:t>
            </a:r>
            <a:r>
              <a:rPr lang="en-US" sz="2000" b="0" i="0" dirty="0">
                <a:effectLst/>
                <a:latin typeface="+mj-lt"/>
              </a:rPr>
              <a:t>Tomcat 8.5.</a:t>
            </a:r>
          </a:p>
          <a:p>
            <a:pPr>
              <a:buFont typeface="Wingdings" panose="05000000000000000000" pitchFamily="2" charset="2"/>
              <a:buChar char="§"/>
            </a:pPr>
            <a:endParaRPr lang="en-US" sz="2000" dirty="0">
              <a:latin typeface="+mj-lt"/>
            </a:endParaRPr>
          </a:p>
        </p:txBody>
      </p:sp>
    </p:spTree>
    <p:extLst>
      <p:ext uri="{BB962C8B-B14F-4D97-AF65-F5344CB8AC3E}">
        <p14:creationId xmlns:p14="http://schemas.microsoft.com/office/powerpoint/2010/main" xmlns="" val="1530236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5AF227-DB4F-B7CD-8B25-84595411E90C}"/>
              </a:ext>
            </a:extLst>
          </p:cNvPr>
          <p:cNvSpPr>
            <a:spLocks noGrp="1"/>
          </p:cNvSpPr>
          <p:nvPr>
            <p:ph type="title"/>
          </p:nvPr>
        </p:nvSpPr>
        <p:spPr>
          <a:xfrm>
            <a:off x="4040154" y="365125"/>
            <a:ext cx="7313645" cy="1325563"/>
          </a:xfrm>
        </p:spPr>
        <p:txBody>
          <a:bodyPr/>
          <a:lstStyle/>
          <a:p>
            <a:r>
              <a:rPr lang="en-US" u="sng" dirty="0"/>
              <a:t>Conclusion</a:t>
            </a:r>
          </a:p>
        </p:txBody>
      </p:sp>
      <p:sp>
        <p:nvSpPr>
          <p:cNvPr id="3" name="Content Placeholder 2">
            <a:extLst>
              <a:ext uri="{FF2B5EF4-FFF2-40B4-BE49-F238E27FC236}">
                <a16:creationId xmlns:a16="http://schemas.microsoft.com/office/drawing/2014/main" xmlns="" id="{25FC6D72-0548-D945-5EA3-461BFB8FF127}"/>
              </a:ext>
            </a:extLst>
          </p:cNvPr>
          <p:cNvSpPr>
            <a:spLocks noGrp="1"/>
          </p:cNvSpPr>
          <p:nvPr>
            <p:ph idx="1"/>
          </p:nvPr>
        </p:nvSpPr>
        <p:spPr/>
        <p:txBody>
          <a:bodyPr>
            <a:normAutofit/>
          </a:bodyPr>
          <a:lstStyle/>
          <a:p>
            <a:pPr marL="0" indent="0" algn="just">
              <a:buNone/>
            </a:pPr>
            <a:r>
              <a:rPr lang="en-US" sz="2000" b="0" i="0" dirty="0">
                <a:solidFill>
                  <a:srgbClr val="000000"/>
                </a:solidFill>
                <a:effectLst/>
                <a:latin typeface="+mj-lt"/>
              </a:rPr>
              <a:t>Finally, an online food ordering system is presented that may be used in small family-run eateries This project has the potential to be scaled up in the future. It is designed for restaurants to help them reduce their everyday management and operational tasks while also improving their customers' eating satisfaction. By offering relatively quality services, restaurant operators may also build strong customer connections. The technology also allows the restaurant to see what foods are on sale in real-time and make modifications to their food and beverage inventory depending on orders submitted and orders processed. The visualization impact of the donation can create a positive impact on the users. Minimizing food wastage and feeding the hunger is the main goal of the project. </a:t>
            </a:r>
            <a:endParaRPr lang="en-US" sz="2000" dirty="0">
              <a:latin typeface="+mj-lt"/>
            </a:endParaRPr>
          </a:p>
        </p:txBody>
      </p:sp>
    </p:spTree>
    <p:extLst>
      <p:ext uri="{BB962C8B-B14F-4D97-AF65-F5344CB8AC3E}">
        <p14:creationId xmlns:p14="http://schemas.microsoft.com/office/powerpoint/2010/main" xmlns="" val="3220937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Freeform: Shape 10">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 name="Freeform: Shape 12">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5" name="Freeform: Shape 14">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7"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8" name="Freeform: Shape 17">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6"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7" name="Freeform: Shape 26">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5" name="Rectangle 34">
            <a:extLst>
              <a:ext uri="{FF2B5EF4-FFF2-40B4-BE49-F238E27FC236}">
                <a16:creationId xmlns:a16="http://schemas.microsoft.com/office/drawing/2014/main" xmlns="" id="{3A6C273A-38F2-4D34-98BF-47B248862B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7" name="Rectangle 36">
            <a:extLst>
              <a:ext uri="{FF2B5EF4-FFF2-40B4-BE49-F238E27FC236}">
                <a16:creationId xmlns:a16="http://schemas.microsoft.com/office/drawing/2014/main" xmlns="" id="{2E2CF659-EE5D-432C-B47F-10AC4A48A34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9" name="Rectangle 38">
            <a:extLst>
              <a:ext uri="{FF2B5EF4-FFF2-40B4-BE49-F238E27FC236}">
                <a16:creationId xmlns:a16="http://schemas.microsoft.com/office/drawing/2014/main" xmlns="" id="{683AA549-1F0C-46E0-AAD8-DC3DC6CA61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See the source image">
            <a:extLst>
              <a:ext uri="{FF2B5EF4-FFF2-40B4-BE49-F238E27FC236}">
                <a16:creationId xmlns:a16="http://schemas.microsoft.com/office/drawing/2014/main" xmlns="" id="{F5FECF4A-7182-913F-9672-F87169658E8A}"/>
              </a:ext>
            </a:extLst>
          </p:cNvPr>
          <p:cNvPicPr>
            <a:picLocks noGrp="1" noChangeAspect="1" noChangeArrowheads="1"/>
          </p:cNvPicPr>
          <p:nvPr>
            <p:ph idx="1"/>
          </p:nvPr>
        </p:nvPicPr>
        <p:blipFill rotWithShape="1">
          <a:blip r:embed="rId2" cstate="print">
            <a:alphaModFix/>
            <a:extLst>
              <a:ext uri="{28A0092B-C50C-407E-A947-70E740481C1C}">
                <a14:useLocalDpi xmlns:a14="http://schemas.microsoft.com/office/drawing/2010/main" xmlns="" val="0"/>
              </a:ext>
            </a:extLst>
          </a:blip>
          <a:srcRect t="15726" r="-1" b="-1"/>
          <a:stretch/>
        </p:blipFill>
        <p:spPr bwMode="auto">
          <a:xfrm>
            <a:off x="20" y="-532554"/>
            <a:ext cx="12188932" cy="7412551"/>
          </a:xfrm>
          <a:prstGeom prst="rect">
            <a:avLst/>
          </a:prstGeom>
          <a:extLst>
            <a:ext uri="{909E8E84-426E-40DD-AFC4-6F175D3DCCD1}">
              <a14:hiddenFill xmlns:a14="http://schemas.microsoft.com/office/drawing/2010/main" xmlns="">
                <a:solidFill>
                  <a:srgbClr val="FFFFFF"/>
                </a:solidFill>
              </a14:hiddenFill>
            </a:ext>
          </a:extLst>
        </p:spPr>
      </p:pic>
      <p:grpSp>
        <p:nvGrpSpPr>
          <p:cNvPr id="41" name="Group 40">
            <a:extLst>
              <a:ext uri="{FF2B5EF4-FFF2-40B4-BE49-F238E27FC236}">
                <a16:creationId xmlns:a16="http://schemas.microsoft.com/office/drawing/2014/main" xmlns="" id="{7B2F7E43-35EC-4103-9D95-2ACDB00387CC}"/>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grpSp>
          <p:nvGrpSpPr>
            <p:cNvPr id="42" name="Graphic 157">
              <a:extLst>
                <a:ext uri="{FF2B5EF4-FFF2-40B4-BE49-F238E27FC236}">
                  <a16:creationId xmlns:a16="http://schemas.microsoft.com/office/drawing/2014/main" xmlns="" id="{4CBE545A-C704-48FA-8193-05D4FDAA2102}"/>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44" name="Freeform: Shape 43">
                <a:extLst>
                  <a:ext uri="{FF2B5EF4-FFF2-40B4-BE49-F238E27FC236}">
                    <a16:creationId xmlns:a16="http://schemas.microsoft.com/office/drawing/2014/main" xmlns="" id="{DFC12F8B-A54C-43DD-B393-14555547B6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xmlns="" id="{E3B33274-B053-4224-A5A0-B90126BFFFE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xmlns="" id="{1C7170C7-58C1-4C2A-BCB1-A35DA8E12D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xmlns="" id="{5931EDD4-C978-4F30-9A9D-2C5D3B3E4BA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xmlns="" id="{3E984CF3-8D55-4CD4-8256-69FDFE61C12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xmlns="" id="{E9CC4F5D-4692-4689-807E-46C4886AD3E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xmlns="" id="{B872E016-A490-4CAF-AAC9-3EE29CBD43D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43" name="Freeform: Shape 42">
              <a:extLst>
                <a:ext uri="{FF2B5EF4-FFF2-40B4-BE49-F238E27FC236}">
                  <a16:creationId xmlns:a16="http://schemas.microsoft.com/office/drawing/2014/main" xmlns="" id="{594A6B7E-847F-437A-BC2F-A78EE3F87DE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2" name="Footer Placeholder 42">
            <a:extLst>
              <a:ext uri="{FF2B5EF4-FFF2-40B4-BE49-F238E27FC236}">
                <a16:creationId xmlns:a16="http://schemas.microsoft.com/office/drawing/2014/main" xmlns="" id="{03E51277-1095-412F-913B-8FA8021AA626}"/>
              </a:ext>
              <a:ext uri="{C183D7F6-B498-43B3-948B-1728B52AA6E4}">
                <adec:decorative xmlns:adec="http://schemas.microsoft.com/office/drawing/2017/decorative" xmlns=""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00" cap="all" spc="200">
              <a:latin typeface="Segoe UI Semilight" panose="020B0402040204020203" pitchFamily="34" charset="0"/>
              <a:cs typeface="Segoe UI Semilight" panose="020B0402040204020203" pitchFamily="34" charset="0"/>
            </a:endParaRPr>
          </a:p>
        </p:txBody>
      </p:sp>
      <p:grpSp>
        <p:nvGrpSpPr>
          <p:cNvPr id="54" name="Graphic 3">
            <a:extLst>
              <a:ext uri="{FF2B5EF4-FFF2-40B4-BE49-F238E27FC236}">
                <a16:creationId xmlns:a16="http://schemas.microsoft.com/office/drawing/2014/main" xmlns="" id="{96F2112D-BBBE-46A6-B66D-A3F02ED3284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3087"/>
            <a:ext cx="7921775" cy="6887020"/>
            <a:chOff x="3662362" y="1504950"/>
            <a:chExt cx="4411694" cy="3835431"/>
          </a:xfrm>
          <a:noFill/>
        </p:grpSpPr>
        <p:sp>
          <p:nvSpPr>
            <p:cNvPr id="55" name="Freeform: Shape 54">
              <a:extLst>
                <a:ext uri="{FF2B5EF4-FFF2-40B4-BE49-F238E27FC236}">
                  <a16:creationId xmlns:a16="http://schemas.microsoft.com/office/drawing/2014/main" xmlns="" id="{712269F1-E4D6-4EEB-8A0F-059FAFC408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595342" y="1540859"/>
              <a:ext cx="2478714" cy="3799522"/>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bg2">
                  <a:alpha val="25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xmlns="" id="{088D87B2-D2A4-4577-89DC-7AF275C0170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982" y="2388008"/>
              <a:ext cx="2302192" cy="2952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bg2">
                  <a:alpha val="25000"/>
                </a:schemeClr>
              </a:solidFill>
              <a:prstDash val="lgDash"/>
              <a:round/>
            </a:ln>
          </p:spPr>
          <p:txBody>
            <a:bodyPr rtlCol="0" anchor="ctr"/>
            <a:lstStyle/>
            <a:p>
              <a:endParaRPr lang="en-US"/>
            </a:p>
          </p:txBody>
        </p:sp>
        <p:grpSp>
          <p:nvGrpSpPr>
            <p:cNvPr id="57" name="Graphic 3">
              <a:extLst>
                <a:ext uri="{FF2B5EF4-FFF2-40B4-BE49-F238E27FC236}">
                  <a16:creationId xmlns:a16="http://schemas.microsoft.com/office/drawing/2014/main" xmlns="" id="{96F2112D-BBBE-46A6-B66D-A3F02ED3284E}"/>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3662362" y="1504950"/>
              <a:ext cx="1913000" cy="3816381"/>
              <a:chOff x="3662362" y="1504950"/>
              <a:chExt cx="1913000" cy="3816381"/>
            </a:xfrm>
            <a:noFill/>
          </p:grpSpPr>
          <p:sp>
            <p:nvSpPr>
              <p:cNvPr id="68" name="Freeform: Shape 67">
                <a:extLst>
                  <a:ext uri="{FF2B5EF4-FFF2-40B4-BE49-F238E27FC236}">
                    <a16:creationId xmlns:a16="http://schemas.microsoft.com/office/drawing/2014/main" xmlns="" id="{ACCB55F8-F950-431F-9B90-688950D9F3B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69" name="Freeform: Shape 68">
                <a:extLst>
                  <a:ext uri="{FF2B5EF4-FFF2-40B4-BE49-F238E27FC236}">
                    <a16:creationId xmlns:a16="http://schemas.microsoft.com/office/drawing/2014/main" xmlns="" id="{27D0AA11-2E4E-479C-B953-547285E724B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62362" y="1504950"/>
                <a:ext cx="9525" cy="9525"/>
              </a:xfrm>
              <a:custGeom>
                <a:avLst/>
                <a:gdLst/>
                <a:ahLst/>
                <a:cxnLst/>
                <a:rect l="l" t="t" r="r" b="b"/>
                <a:pathLst>
                  <a:path w="9525" h="9525"/>
                </a:pathLst>
              </a:custGeom>
              <a:noFill/>
              <a:ln w="9525" cap="rnd">
                <a:solidFill>
                  <a:schemeClr val="bg2">
                    <a:alpha val="25000"/>
                  </a:schemeClr>
                </a:solidFill>
                <a:prstDash val="lgDash"/>
                <a:round/>
              </a:ln>
            </p:spPr>
            <p:txBody>
              <a:bodyPr rtlCol="0" anchor="ctr"/>
              <a:lstStyle/>
              <a:p>
                <a:endParaRPr lang="en-US"/>
              </a:p>
            </p:txBody>
          </p:sp>
          <p:sp>
            <p:nvSpPr>
              <p:cNvPr id="70" name="Freeform: Shape 69">
                <a:extLst>
                  <a:ext uri="{FF2B5EF4-FFF2-40B4-BE49-F238E27FC236}">
                    <a16:creationId xmlns:a16="http://schemas.microsoft.com/office/drawing/2014/main" xmlns="" id="{90D86C66-EDF0-4ABB-87F4-A2882A2E028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791" y="3466048"/>
                <a:ext cx="1604295" cy="1847472"/>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bg2">
                    <a:alpha val="25000"/>
                  </a:schemeClr>
                </a:solidFill>
                <a:prstDash val="lgDash"/>
                <a:round/>
              </a:ln>
            </p:spPr>
            <p:txBody>
              <a:bodyPr rtlCol="0" anchor="ctr"/>
              <a:lstStyle/>
              <a:p>
                <a:endParaRPr lang="en-US"/>
              </a:p>
            </p:txBody>
          </p:sp>
          <p:sp>
            <p:nvSpPr>
              <p:cNvPr id="71" name="Freeform: Shape 70">
                <a:extLst>
                  <a:ext uri="{FF2B5EF4-FFF2-40B4-BE49-F238E27FC236}">
                    <a16:creationId xmlns:a16="http://schemas.microsoft.com/office/drawing/2014/main" xmlns="" id="{D026082B-E695-4987-8C03-332366C6C9D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83507" y="3153822"/>
                <a:ext cx="1223105" cy="1676495"/>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bg2">
                    <a:alpha val="25000"/>
                  </a:schemeClr>
                </a:solidFill>
                <a:prstDash val="lgDash"/>
                <a:round/>
              </a:ln>
            </p:spPr>
            <p:txBody>
              <a:bodyPr rtlCol="0" anchor="ctr"/>
              <a:lstStyle/>
              <a:p>
                <a:endParaRPr lang="en-US"/>
              </a:p>
            </p:txBody>
          </p:sp>
          <p:sp>
            <p:nvSpPr>
              <p:cNvPr id="72" name="Freeform: Shape 71">
                <a:extLst>
                  <a:ext uri="{FF2B5EF4-FFF2-40B4-BE49-F238E27FC236}">
                    <a16:creationId xmlns:a16="http://schemas.microsoft.com/office/drawing/2014/main" xmlns="" id="{461A8835-D9FC-4CAB-AF19-A5513B17BA0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6517" y="3097027"/>
                <a:ext cx="668845" cy="2224304"/>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bg2">
                    <a:alpha val="25000"/>
                  </a:schemeClr>
                </a:solidFill>
                <a:prstDash val="lgDash"/>
                <a:round/>
              </a:ln>
            </p:spPr>
            <p:txBody>
              <a:bodyPr rtlCol="0" anchor="ctr"/>
              <a:lstStyle/>
              <a:p>
                <a:endParaRPr lang="en-US"/>
              </a:p>
            </p:txBody>
          </p:sp>
        </p:grpSp>
        <p:sp>
          <p:nvSpPr>
            <p:cNvPr id="58" name="Freeform: Shape 57">
              <a:extLst>
                <a:ext uri="{FF2B5EF4-FFF2-40B4-BE49-F238E27FC236}">
                  <a16:creationId xmlns:a16="http://schemas.microsoft.com/office/drawing/2014/main" xmlns="" id="{54E6BA76-9515-415F-BAC9-76958DA6EB4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839145" y="4663452"/>
              <a:ext cx="1103852" cy="657879"/>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bg2">
                  <a:alpha val="25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xmlns="" id="{4C120B3D-CF1C-49AE-B5B4-6BF589737A2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521047"/>
              <a:ext cx="1271168" cy="2861881"/>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bg2">
                  <a:alpha val="25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xmlns="" id="{5F7B6392-DF04-4EF6-A433-4A7A757D657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536477"/>
              <a:ext cx="919096" cy="2636139"/>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bg2">
                  <a:alpha val="25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xmlns="" id="{CFB987BC-4338-4C63-8DB9-5CB9DC4890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717738"/>
              <a:ext cx="625711" cy="229238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xmlns="" id="{F0B5029E-655F-4CB5-BCA2-B62400CE760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1951196"/>
              <a:ext cx="421548" cy="1865756"/>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bg2">
                  <a:alpha val="2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xmlns="" id="{966F436B-D502-4927-A05D-0691A99F65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2201418"/>
              <a:ext cx="286935" cy="1358264"/>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xmlns="" id="{63D19BC0-342A-4662-8B01-078F5BC25F5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671887" y="2482500"/>
              <a:ext cx="167300" cy="890873"/>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bg2">
                  <a:alpha val="25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xmlns="" id="{DF32521F-B67B-4D14-BB6E-0DD27E1C702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849272" y="1514475"/>
              <a:ext cx="3076098" cy="1677721"/>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xmlns="" id="{56F73602-5ACB-4102-894B-D140E71E67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9025" y="1548764"/>
              <a:ext cx="2607257" cy="1468691"/>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bg2">
                  <a:alpha val="2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xmlns="" id="{E87FA368-45DC-4276-A257-F67A12B20FE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450204" y="1524380"/>
              <a:ext cx="2095685" cy="1175182"/>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bg2">
                  <a:alpha val="25000"/>
                </a:schemeClr>
              </a:solidFill>
              <a:prstDash val="lgDash"/>
              <a:round/>
            </a:ln>
          </p:spPr>
          <p:txBody>
            <a:bodyPr rtlCol="0" anchor="ctr"/>
            <a:lstStyle/>
            <a:p>
              <a:endParaRPr lang="en-US"/>
            </a:p>
          </p:txBody>
        </p:sp>
      </p:grpSp>
    </p:spTree>
    <p:extLst>
      <p:ext uri="{BB962C8B-B14F-4D97-AF65-F5344CB8AC3E}">
        <p14:creationId xmlns:p14="http://schemas.microsoft.com/office/powerpoint/2010/main" xmlns="" val="192000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BD4277-0821-1B0F-5C71-024B3B4BD56F}"/>
              </a:ext>
            </a:extLst>
          </p:cNvPr>
          <p:cNvSpPr>
            <a:spLocks noGrp="1"/>
          </p:cNvSpPr>
          <p:nvPr>
            <p:ph type="title"/>
          </p:nvPr>
        </p:nvSpPr>
        <p:spPr/>
        <p:txBody>
          <a:bodyPr/>
          <a:lstStyle/>
          <a:p>
            <a:pPr algn="ctr"/>
            <a:r>
              <a:rPr lang="en-US" u="sng" dirty="0"/>
              <a:t>Introduction</a:t>
            </a:r>
          </a:p>
        </p:txBody>
      </p:sp>
      <p:sp>
        <p:nvSpPr>
          <p:cNvPr id="3" name="Content Placeholder 2">
            <a:extLst>
              <a:ext uri="{FF2B5EF4-FFF2-40B4-BE49-F238E27FC236}">
                <a16:creationId xmlns:a16="http://schemas.microsoft.com/office/drawing/2014/main" xmlns="" id="{B96A3A76-B726-49B4-7879-069469418314}"/>
              </a:ext>
            </a:extLst>
          </p:cNvPr>
          <p:cNvSpPr>
            <a:spLocks noGrp="1"/>
          </p:cNvSpPr>
          <p:nvPr>
            <p:ph idx="1"/>
          </p:nvPr>
        </p:nvSpPr>
        <p:spPr/>
        <p:txBody>
          <a:bodyPr>
            <a:normAutofit/>
          </a:bodyPr>
          <a:lstStyle/>
          <a:p>
            <a:pPr marL="0" indent="0">
              <a:buNone/>
            </a:pPr>
            <a:r>
              <a:rPr lang="en-US" sz="2400" dirty="0">
                <a:solidFill>
                  <a:schemeClr val="tx1">
                    <a:lumMod val="75000"/>
                    <a:lumOff val="25000"/>
                  </a:schemeClr>
                </a:solidFill>
                <a:latin typeface="+mj-lt"/>
              </a:rPr>
              <a:t>Our project is about an online food ordering &amp; Donating system . It overcomes the disadvantages of the traditional queueing system. It is a medium to order online food  hassle free from restaurants as well as mess service and donate food from home. Our </a:t>
            </a:r>
            <a:r>
              <a:rPr lang="en-US" sz="2400" b="0" i="0" dirty="0">
                <a:solidFill>
                  <a:schemeClr val="tx1">
                    <a:lumMod val="75000"/>
                    <a:lumOff val="25000"/>
                  </a:schemeClr>
                </a:solidFill>
                <a:effectLst/>
                <a:latin typeface="+mj-lt"/>
              </a:rPr>
              <a:t>mission is to end hunger and no wasting of food to make a hungry-free world. According to the latest survey, 1.3 billion tons of food is thrown as waste every year.  Additionally, one-third of the food consumed is stated as leftovers.  The focus of this project is to reduce the amount of food wasted and being used to the needy people.</a:t>
            </a:r>
            <a:endParaRPr lang="en-US" sz="2400" dirty="0">
              <a:solidFill>
                <a:schemeClr val="tx1">
                  <a:lumMod val="75000"/>
                  <a:lumOff val="25000"/>
                </a:schemeClr>
              </a:solidFill>
              <a:latin typeface="+mj-lt"/>
            </a:endParaRPr>
          </a:p>
        </p:txBody>
      </p:sp>
    </p:spTree>
    <p:extLst>
      <p:ext uri="{BB962C8B-B14F-4D97-AF65-F5344CB8AC3E}">
        <p14:creationId xmlns:p14="http://schemas.microsoft.com/office/powerpoint/2010/main" xmlns="" val="4235813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C4B0E7-0A78-21F1-CD3C-125BA76976C9}"/>
              </a:ext>
            </a:extLst>
          </p:cNvPr>
          <p:cNvSpPr>
            <a:spLocks noGrp="1"/>
          </p:cNvSpPr>
          <p:nvPr>
            <p:ph type="title"/>
          </p:nvPr>
        </p:nvSpPr>
        <p:spPr>
          <a:xfrm>
            <a:off x="4384220" y="365125"/>
            <a:ext cx="6969579" cy="1325563"/>
          </a:xfrm>
        </p:spPr>
        <p:txBody>
          <a:bodyPr>
            <a:normAutofit fontScale="90000"/>
          </a:bodyPr>
          <a:lstStyle/>
          <a:p>
            <a:r>
              <a:rPr lang="en-US" i="0" u="sng" dirty="0">
                <a:solidFill>
                  <a:srgbClr val="333333"/>
                </a:solidFill>
                <a:effectLst/>
              </a:rPr>
              <a:t>Existing system</a:t>
            </a:r>
            <a:r>
              <a:rPr lang="en-US" b="0" i="0" dirty="0">
                <a:solidFill>
                  <a:srgbClr val="333333"/>
                </a:solidFill>
                <a:effectLst/>
                <a:latin typeface="source sans pro" panose="020B0503030403020204" pitchFamily="34" charset="0"/>
              </a:rPr>
              <a:t/>
            </a:r>
            <a:br>
              <a:rPr lang="en-US" b="0" i="0" dirty="0">
                <a:solidFill>
                  <a:srgbClr val="333333"/>
                </a:solidFill>
                <a:effectLst/>
                <a:latin typeface="source sans pro" panose="020B0503030403020204" pitchFamily="34" charset="0"/>
              </a:rPr>
            </a:br>
            <a:endParaRPr lang="en-US" dirty="0"/>
          </a:p>
        </p:txBody>
      </p:sp>
      <p:sp>
        <p:nvSpPr>
          <p:cNvPr id="3" name="Content Placeholder 2">
            <a:extLst>
              <a:ext uri="{FF2B5EF4-FFF2-40B4-BE49-F238E27FC236}">
                <a16:creationId xmlns:a16="http://schemas.microsoft.com/office/drawing/2014/main" xmlns="" id="{33CF4E8E-5AA4-C4B9-9030-E392032352E9}"/>
              </a:ext>
            </a:extLst>
          </p:cNvPr>
          <p:cNvSpPr>
            <a:spLocks noGrp="1"/>
          </p:cNvSpPr>
          <p:nvPr>
            <p:ph idx="1"/>
          </p:nvPr>
        </p:nvSpPr>
        <p:spPr/>
        <p:txBody>
          <a:bodyPr>
            <a:normAutofit/>
          </a:bodyPr>
          <a:lstStyle/>
          <a:p>
            <a:pPr marL="0" indent="0" fontAlgn="base">
              <a:buNone/>
            </a:pPr>
            <a:r>
              <a:rPr lang="en-US" sz="2000" dirty="0">
                <a:latin typeface="+mj-lt"/>
              </a:rPr>
              <a:t>The online food ordering system sets up a food menu online and customers can easily place the order. </a:t>
            </a:r>
            <a:r>
              <a:rPr lang="en-US" sz="2000" b="0" i="0" dirty="0">
                <a:solidFill>
                  <a:srgbClr val="444444"/>
                </a:solidFill>
                <a:effectLst/>
                <a:latin typeface="+mj-lt"/>
              </a:rPr>
              <a:t>As this online application enables the end users to register to the system online, select the food items of their choice from the menu list, and order food online. Presently people who wish to donate items need to personally visit the organizations and donate foods. In general, the large manufacturers, wholesalers, and organized community This process involves a lot of time to contact the organization to check the requirement. If they do not need the food, then the person has to contact another organization. This makes the donor tired and exhausted. provide food items to food banks or waste tons of foods daily.</a:t>
            </a:r>
            <a:endParaRPr lang="en-US" sz="2000" dirty="0">
              <a:latin typeface="+mj-lt"/>
            </a:endParaRPr>
          </a:p>
        </p:txBody>
      </p:sp>
    </p:spTree>
    <p:extLst>
      <p:ext uri="{BB962C8B-B14F-4D97-AF65-F5344CB8AC3E}">
        <p14:creationId xmlns:p14="http://schemas.microsoft.com/office/powerpoint/2010/main" xmlns="" val="2448622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E85E83-40C5-1B06-BADC-4373B06A2C42}"/>
              </a:ext>
            </a:extLst>
          </p:cNvPr>
          <p:cNvSpPr>
            <a:spLocks noGrp="1"/>
          </p:cNvSpPr>
          <p:nvPr>
            <p:ph type="title"/>
          </p:nvPr>
        </p:nvSpPr>
        <p:spPr/>
        <p:txBody>
          <a:bodyPr>
            <a:normAutofit fontScale="90000"/>
          </a:bodyPr>
          <a:lstStyle/>
          <a:p>
            <a:pPr algn="ctr"/>
            <a:r>
              <a:rPr lang="en-US" i="0" u="sng" dirty="0">
                <a:solidFill>
                  <a:srgbClr val="333333"/>
                </a:solidFill>
                <a:effectLst/>
              </a:rPr>
              <a:t>Proposed System</a:t>
            </a:r>
            <a:br>
              <a:rPr lang="en-US" i="0" u="sng" dirty="0">
                <a:solidFill>
                  <a:srgbClr val="333333"/>
                </a:solidFill>
                <a:effectLst/>
              </a:rPr>
            </a:br>
            <a:endParaRPr lang="en-US" u="sng" dirty="0"/>
          </a:p>
        </p:txBody>
      </p:sp>
      <p:sp>
        <p:nvSpPr>
          <p:cNvPr id="3" name="Content Placeholder 2">
            <a:extLst>
              <a:ext uri="{FF2B5EF4-FFF2-40B4-BE49-F238E27FC236}">
                <a16:creationId xmlns:a16="http://schemas.microsoft.com/office/drawing/2014/main" xmlns="" id="{78673824-51A2-4DF3-52A7-67D12F4C183D}"/>
              </a:ext>
            </a:extLst>
          </p:cNvPr>
          <p:cNvSpPr>
            <a:spLocks noGrp="1"/>
          </p:cNvSpPr>
          <p:nvPr>
            <p:ph idx="1"/>
          </p:nvPr>
        </p:nvSpPr>
        <p:spPr/>
        <p:txBody>
          <a:bodyPr>
            <a:normAutofit/>
          </a:bodyPr>
          <a:lstStyle/>
          <a:p>
            <a:pPr marL="0" indent="0" algn="just">
              <a:buNone/>
            </a:pPr>
            <a:r>
              <a:rPr lang="en-US" sz="2000" dirty="0">
                <a:latin typeface="+mj-lt"/>
              </a:rPr>
              <a:t>The online food ordering system sets up a food menu online and customers can easily place the order and they can even donate their orders or food depending on the customer choice. </a:t>
            </a:r>
            <a:r>
              <a:rPr lang="en-US" sz="2000" b="0" i="0" dirty="0">
                <a:solidFill>
                  <a:srgbClr val="333333"/>
                </a:solidFill>
                <a:effectLst/>
                <a:latin typeface="+mj-lt"/>
              </a:rPr>
              <a:t>It enables us to donate the excess food by this website.</a:t>
            </a:r>
          </a:p>
          <a:p>
            <a:pPr marL="0" indent="0" algn="just">
              <a:buNone/>
            </a:pPr>
            <a:r>
              <a:rPr lang="en-US" sz="2000" b="0" i="0" dirty="0">
                <a:solidFill>
                  <a:srgbClr val="333333"/>
                </a:solidFill>
                <a:effectLst/>
                <a:latin typeface="+mj-lt"/>
              </a:rPr>
              <a:t>The Food Donation module is designed in such a way that .</a:t>
            </a:r>
            <a:r>
              <a:rPr lang="en-US" sz="2000" dirty="0">
                <a:solidFill>
                  <a:srgbClr val="333333"/>
                </a:solidFill>
                <a:latin typeface="+mj-lt"/>
              </a:rPr>
              <a:t>I</a:t>
            </a:r>
            <a:r>
              <a:rPr lang="en-US" sz="2000" b="0" i="0" dirty="0">
                <a:solidFill>
                  <a:srgbClr val="333333"/>
                </a:solidFill>
                <a:effectLst/>
                <a:latin typeface="+mj-lt"/>
              </a:rPr>
              <a:t>f the user looking to donate food, login using username and password then add the below information in the application:</a:t>
            </a:r>
          </a:p>
          <a:p>
            <a:pPr lvl="1" algn="just">
              <a:buFont typeface="Arial" panose="020B0604020202020204" pitchFamily="34" charset="0"/>
              <a:buChar char="•"/>
            </a:pPr>
            <a:r>
              <a:rPr lang="en-US" sz="2000" b="0" i="0" dirty="0">
                <a:solidFill>
                  <a:srgbClr val="333333"/>
                </a:solidFill>
                <a:effectLst/>
                <a:latin typeface="+mj-lt"/>
              </a:rPr>
              <a:t>Name of the food item and the excess quantity.</a:t>
            </a:r>
          </a:p>
          <a:p>
            <a:pPr lvl="1" algn="just">
              <a:buFont typeface="Arial" panose="020B0604020202020204" pitchFamily="34" charset="0"/>
              <a:buChar char="•"/>
            </a:pPr>
            <a:r>
              <a:rPr lang="en-US" sz="2000" b="0" i="0" dirty="0">
                <a:solidFill>
                  <a:srgbClr val="333333"/>
                </a:solidFill>
                <a:effectLst/>
                <a:latin typeface="+mj-lt"/>
              </a:rPr>
              <a:t>How many people can be fed with the excess quantity </a:t>
            </a:r>
            <a:r>
              <a:rPr lang="en-US" sz="2000" dirty="0">
                <a:solidFill>
                  <a:srgbClr val="333333"/>
                </a:solidFill>
                <a:latin typeface="+mj-lt"/>
              </a:rPr>
              <a:t>of food</a:t>
            </a:r>
            <a:r>
              <a:rPr lang="en-US" sz="2000" b="0" i="0" dirty="0">
                <a:solidFill>
                  <a:srgbClr val="333333"/>
                </a:solidFill>
                <a:effectLst/>
                <a:latin typeface="+mj-lt"/>
              </a:rPr>
              <a:t>.</a:t>
            </a:r>
          </a:p>
          <a:p>
            <a:pPr marL="0" indent="0">
              <a:buNone/>
            </a:pPr>
            <a:endParaRPr lang="en-US" sz="2000" dirty="0">
              <a:latin typeface="+mj-lt"/>
            </a:endParaRPr>
          </a:p>
        </p:txBody>
      </p:sp>
    </p:spTree>
    <p:extLst>
      <p:ext uri="{BB962C8B-B14F-4D97-AF65-F5344CB8AC3E}">
        <p14:creationId xmlns:p14="http://schemas.microsoft.com/office/powerpoint/2010/main" xmlns="" val="1892710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0" name="Rectangle 129">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2" name="Freeform: Shape 131">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4" name="Freeform: Shape 133">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36" name="Freeform: Shape 135">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8"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139" name="Freeform: Shape 138">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0" name="Freeform: Shape 139">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1" name="Freeform: Shape 140">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42" name="Freeform: Shape 141">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3" name="Freeform: Shape 142">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44" name="Freeform: Shape 143">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45" name="Freeform: Shape 144">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47"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148" name="Freeform: Shape 147">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9" name="Freeform: Shape 148">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0" name="Freeform: Shape 149">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1" name="Freeform: Shape 150">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2" name="Freeform: Shape 151">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3" name="Freeform: Shape 152">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54" name="Freeform: Shape 153">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156" name="Rectangle 155">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8" name="Rectangle 157">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0" name="Top left">
            <a:extLst>
              <a:ext uri="{FF2B5EF4-FFF2-40B4-BE49-F238E27FC236}">
                <a16:creationId xmlns:a16="http://schemas.microsoft.com/office/drawing/2014/main" xmlns="" id="{E4A71F22-0E43-4930-8185-0D8C173634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161" name="Freeform: Shape 160">
              <a:extLst>
                <a:ext uri="{FF2B5EF4-FFF2-40B4-BE49-F238E27FC236}">
                  <a16:creationId xmlns:a16="http://schemas.microsoft.com/office/drawing/2014/main" xmlns="" id="{E337B2BE-9368-41E7-B9D3-4F1F971F94C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2" name="Freeform: Shape 161">
              <a:extLst>
                <a:ext uri="{FF2B5EF4-FFF2-40B4-BE49-F238E27FC236}">
                  <a16:creationId xmlns:a16="http://schemas.microsoft.com/office/drawing/2014/main" xmlns="" id="{C7EDF3EA-3138-4266-8511-D57CECF0A12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3" name="Freeform: Shape 162">
              <a:extLst>
                <a:ext uri="{FF2B5EF4-FFF2-40B4-BE49-F238E27FC236}">
                  <a16:creationId xmlns:a16="http://schemas.microsoft.com/office/drawing/2014/main" xmlns="" id="{EA12DCF8-5403-4AA2-818F-2DF853DC1F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4" name="Freeform: Shape 163">
              <a:extLst>
                <a:ext uri="{FF2B5EF4-FFF2-40B4-BE49-F238E27FC236}">
                  <a16:creationId xmlns:a16="http://schemas.microsoft.com/office/drawing/2014/main" xmlns="" id="{AD89B414-72F6-4409-A12B-4F23F1CE0F3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65" name="Freeform: Shape 164">
              <a:extLst>
                <a:ext uri="{FF2B5EF4-FFF2-40B4-BE49-F238E27FC236}">
                  <a16:creationId xmlns:a16="http://schemas.microsoft.com/office/drawing/2014/main" xmlns="" id="{214BA161-43C1-4B9D-A341-694B88127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6" name="Freeform: Shape 165">
              <a:extLst>
                <a:ext uri="{FF2B5EF4-FFF2-40B4-BE49-F238E27FC236}">
                  <a16:creationId xmlns:a16="http://schemas.microsoft.com/office/drawing/2014/main" xmlns="" id="{B211E8CC-9B3E-4E58-821A-069B7C1098D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167" name="Freeform: Shape 166">
              <a:extLst>
                <a:ext uri="{FF2B5EF4-FFF2-40B4-BE49-F238E27FC236}">
                  <a16:creationId xmlns:a16="http://schemas.microsoft.com/office/drawing/2014/main" xmlns="" id="{B29FA542-0294-4239-B976-E5D20656CA5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168" name="Freeform: Shape 167">
              <a:extLst>
                <a:ext uri="{FF2B5EF4-FFF2-40B4-BE49-F238E27FC236}">
                  <a16:creationId xmlns:a16="http://schemas.microsoft.com/office/drawing/2014/main" xmlns="" id="{EA9045A3-208C-4023-9F44-D6223413562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xmlns="" id="{5987497F-BEF1-EA20-12C9-1B01A2F7CFD5}"/>
              </a:ext>
            </a:extLst>
          </p:cNvPr>
          <p:cNvSpPr>
            <a:spLocks noGrp="1"/>
          </p:cNvSpPr>
          <p:nvPr>
            <p:ph type="title"/>
          </p:nvPr>
        </p:nvSpPr>
        <p:spPr>
          <a:xfrm>
            <a:off x="996275" y="163350"/>
            <a:ext cx="9901879" cy="2065889"/>
          </a:xfrm>
        </p:spPr>
        <p:txBody>
          <a:bodyPr vert="horz" lIns="91440" tIns="45720" rIns="91440" bIns="45720" rtlCol="0" anchor="ctr">
            <a:normAutofit/>
          </a:bodyPr>
          <a:lstStyle/>
          <a:p>
            <a:pPr algn="ctr"/>
            <a:r>
              <a:rPr lang="en-US" sz="4000" u="sng" kern="1200" dirty="0">
                <a:solidFill>
                  <a:schemeClr val="tx2"/>
                </a:solidFill>
                <a:latin typeface="+mj-lt"/>
                <a:ea typeface="+mj-ea"/>
                <a:cs typeface="+mj-cs"/>
              </a:rPr>
              <a:t>Literature Survey</a:t>
            </a:r>
          </a:p>
        </p:txBody>
      </p:sp>
      <p:grpSp>
        <p:nvGrpSpPr>
          <p:cNvPr id="170" name="Cross">
            <a:extLst>
              <a:ext uri="{FF2B5EF4-FFF2-40B4-BE49-F238E27FC236}">
                <a16:creationId xmlns:a16="http://schemas.microsoft.com/office/drawing/2014/main" xmlns="" id="{1EDF0462-C0C2-4E84-A7EA-8EE60CEFF6D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945264" y="149792"/>
            <a:ext cx="118872" cy="118872"/>
            <a:chOff x="1175347" y="3733800"/>
            <a:chExt cx="118872" cy="118872"/>
          </a:xfrm>
        </p:grpSpPr>
        <p:cxnSp>
          <p:nvCxnSpPr>
            <p:cNvPr id="171" name="Straight Connector 170">
              <a:extLst>
                <a:ext uri="{FF2B5EF4-FFF2-40B4-BE49-F238E27FC236}">
                  <a16:creationId xmlns:a16="http://schemas.microsoft.com/office/drawing/2014/main" xmlns="" id="{DD5894EA-1641-49CE-AE6E-B9522736A0AB}"/>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172" name="Straight Connector 171">
              <a:extLst>
                <a:ext uri="{FF2B5EF4-FFF2-40B4-BE49-F238E27FC236}">
                  <a16:creationId xmlns:a16="http://schemas.microsoft.com/office/drawing/2014/main" xmlns="" id="{8C6415EB-8C9A-4F1B-A459-64B94A865113}"/>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39" name="Picture 38">
            <a:extLst>
              <a:ext uri="{FF2B5EF4-FFF2-40B4-BE49-F238E27FC236}">
                <a16:creationId xmlns:a16="http://schemas.microsoft.com/office/drawing/2014/main" xmlns="" id="{94390EC3-A99A-38F3-5CE6-685190E02449}"/>
              </a:ext>
            </a:extLst>
          </p:cNvPr>
          <p:cNvPicPr>
            <a:picLocks noChangeAspect="1"/>
          </p:cNvPicPr>
          <p:nvPr/>
        </p:nvPicPr>
        <p:blipFill>
          <a:blip r:embed="rId2" cstate="print"/>
          <a:stretch>
            <a:fillRect/>
          </a:stretch>
        </p:blipFill>
        <p:spPr>
          <a:xfrm>
            <a:off x="209313" y="2013801"/>
            <a:ext cx="11853303" cy="3565396"/>
          </a:xfrm>
          <a:prstGeom prst="rect">
            <a:avLst/>
          </a:prstGeom>
        </p:spPr>
      </p:pic>
      <p:grpSp>
        <p:nvGrpSpPr>
          <p:cNvPr id="174" name="Bottom Right">
            <a:extLst>
              <a:ext uri="{FF2B5EF4-FFF2-40B4-BE49-F238E27FC236}">
                <a16:creationId xmlns:a16="http://schemas.microsoft.com/office/drawing/2014/main" xmlns="" id="{B798A610-8506-4BC1-8108-8E1A31CAB87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175" name="Freeform: Shape 174">
              <a:extLst>
                <a:ext uri="{FF2B5EF4-FFF2-40B4-BE49-F238E27FC236}">
                  <a16:creationId xmlns:a16="http://schemas.microsoft.com/office/drawing/2014/main" xmlns="" id="{5C72D714-A610-482A-B26E-C679E9535DF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76" name="Graphic 157">
              <a:extLst>
                <a:ext uri="{FF2B5EF4-FFF2-40B4-BE49-F238E27FC236}">
                  <a16:creationId xmlns:a16="http://schemas.microsoft.com/office/drawing/2014/main" xmlns="" id="{D7EF30A6-8E6C-417A-B645-4EC7F0B38248}"/>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178" name="Freeform: Shape 177">
                <a:extLst>
                  <a:ext uri="{FF2B5EF4-FFF2-40B4-BE49-F238E27FC236}">
                    <a16:creationId xmlns:a16="http://schemas.microsoft.com/office/drawing/2014/main" xmlns="" id="{17D377E0-C3CC-48DC-B73B-09CEEDE395C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79" name="Freeform: Shape 178">
                <a:extLst>
                  <a:ext uri="{FF2B5EF4-FFF2-40B4-BE49-F238E27FC236}">
                    <a16:creationId xmlns:a16="http://schemas.microsoft.com/office/drawing/2014/main" xmlns="" id="{80E2DF20-A9FD-4B82-8673-1091B4C0086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0" name="Freeform: Shape 179">
                <a:extLst>
                  <a:ext uri="{FF2B5EF4-FFF2-40B4-BE49-F238E27FC236}">
                    <a16:creationId xmlns:a16="http://schemas.microsoft.com/office/drawing/2014/main" xmlns="" id="{2425BAEB-7B00-4394-8302-CF2DEA7440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1" name="Freeform: Shape 180">
                <a:extLst>
                  <a:ext uri="{FF2B5EF4-FFF2-40B4-BE49-F238E27FC236}">
                    <a16:creationId xmlns:a16="http://schemas.microsoft.com/office/drawing/2014/main" xmlns="" id="{4917EE8E-E8BC-42F3-BEE3-2F84E8F64D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2" name="Freeform: Shape 181">
                <a:extLst>
                  <a:ext uri="{FF2B5EF4-FFF2-40B4-BE49-F238E27FC236}">
                    <a16:creationId xmlns:a16="http://schemas.microsoft.com/office/drawing/2014/main" xmlns="" id="{B8647303-59FF-4A2B-8D6D-FB229E6590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3" name="Freeform: Shape 182">
                <a:extLst>
                  <a:ext uri="{FF2B5EF4-FFF2-40B4-BE49-F238E27FC236}">
                    <a16:creationId xmlns:a16="http://schemas.microsoft.com/office/drawing/2014/main" xmlns="" id="{7BD597AB-C6D9-437D-BBFE-8007D4ED0F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4" name="Freeform: Shape 183">
                <a:extLst>
                  <a:ext uri="{FF2B5EF4-FFF2-40B4-BE49-F238E27FC236}">
                    <a16:creationId xmlns:a16="http://schemas.microsoft.com/office/drawing/2014/main" xmlns="" id="{4FA09AC9-DA2A-4216-BBFD-96E701FB85D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77" name="Freeform: Shape 176">
              <a:extLst>
                <a:ext uri="{FF2B5EF4-FFF2-40B4-BE49-F238E27FC236}">
                  <a16:creationId xmlns:a16="http://schemas.microsoft.com/office/drawing/2014/main" xmlns="" id="{A8AD4A98-C6D7-49C8-A31E-29C6DB7C06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263326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4" name="Rectangle 188">
            <a:extLst>
              <a:ext uri="{FF2B5EF4-FFF2-40B4-BE49-F238E27FC236}">
                <a16:creationId xmlns:a16="http://schemas.microsoft.com/office/drawing/2014/main" xmlns="" id="{247A131F-D5DE-41A5-B4CF-4F345319B4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45" name="Freeform: Shape 190">
            <a:extLst>
              <a:ext uri="{FF2B5EF4-FFF2-40B4-BE49-F238E27FC236}">
                <a16:creationId xmlns:a16="http://schemas.microsoft.com/office/drawing/2014/main" xmlns="" id="{3AF4666D-BD98-40A5-A75F-478B982010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46" name="Freeform: Shape 192">
            <a:extLst>
              <a:ext uri="{FF2B5EF4-FFF2-40B4-BE49-F238E27FC236}">
                <a16:creationId xmlns:a16="http://schemas.microsoft.com/office/drawing/2014/main" xmlns="" id="{68680585-71F9-4721-A998-4974171D2E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47" name="Freeform: Shape 194">
            <a:extLst>
              <a:ext uri="{FF2B5EF4-FFF2-40B4-BE49-F238E27FC236}">
                <a16:creationId xmlns:a16="http://schemas.microsoft.com/office/drawing/2014/main" xmlns="" id="{12BC95C2-2EEC-4F59-ABA8-660B0D059C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8" name="Graphic 141">
            <a:extLst>
              <a:ext uri="{FF2B5EF4-FFF2-40B4-BE49-F238E27FC236}">
                <a16:creationId xmlns:a16="http://schemas.microsoft.com/office/drawing/2014/main" xmlns="" id="{03E9870D-4BBA-43AF-8D44-BBADF020CF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15178"/>
            <a:ext cx="2198951" cy="3331254"/>
            <a:chOff x="4473129" y="923925"/>
            <a:chExt cx="3308947" cy="5012817"/>
          </a:xfrm>
          <a:noFill/>
        </p:grpSpPr>
        <p:sp>
          <p:nvSpPr>
            <p:cNvPr id="249" name="Freeform: Shape 197">
              <a:extLst>
                <a:ext uri="{FF2B5EF4-FFF2-40B4-BE49-F238E27FC236}">
                  <a16:creationId xmlns:a16="http://schemas.microsoft.com/office/drawing/2014/main" xmlns="" id="{34BC5055-C77D-43CD-BB1D-A77B6779CDA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0" name="Freeform: Shape 198">
              <a:extLst>
                <a:ext uri="{FF2B5EF4-FFF2-40B4-BE49-F238E27FC236}">
                  <a16:creationId xmlns:a16="http://schemas.microsoft.com/office/drawing/2014/main" xmlns="" id="{DB12D0B8-9385-489A-85AE-3D14AD0BA2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1" name="Freeform: Shape 199">
              <a:extLst>
                <a:ext uri="{FF2B5EF4-FFF2-40B4-BE49-F238E27FC236}">
                  <a16:creationId xmlns:a16="http://schemas.microsoft.com/office/drawing/2014/main" xmlns="" id="{D158A14A-147E-4130-A5E2-38FD84B181A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52" name="Freeform: Shape 200">
              <a:extLst>
                <a:ext uri="{FF2B5EF4-FFF2-40B4-BE49-F238E27FC236}">
                  <a16:creationId xmlns:a16="http://schemas.microsoft.com/office/drawing/2014/main" xmlns="" id="{75B8B1EB-5E2B-472C-AE60-2EC5961F16F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3" name="Freeform: Shape 201">
              <a:extLst>
                <a:ext uri="{FF2B5EF4-FFF2-40B4-BE49-F238E27FC236}">
                  <a16:creationId xmlns:a16="http://schemas.microsoft.com/office/drawing/2014/main" xmlns="" id="{B4F5BD77-58D7-4B61-A666-1B4139A63A2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54" name="Freeform: Shape 202">
              <a:extLst>
                <a:ext uri="{FF2B5EF4-FFF2-40B4-BE49-F238E27FC236}">
                  <a16:creationId xmlns:a16="http://schemas.microsoft.com/office/drawing/2014/main" xmlns="" id="{F5CBEC6B-EDB6-40B8-8771-E5AF41B8D69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55" name="Freeform: Shape 203">
              <a:extLst>
                <a:ext uri="{FF2B5EF4-FFF2-40B4-BE49-F238E27FC236}">
                  <a16:creationId xmlns:a16="http://schemas.microsoft.com/office/drawing/2014/main" xmlns="" id="{91BD0EE8-AA47-4044-9251-9F5A4B82012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56" name="Graphic 157">
            <a:extLst>
              <a:ext uri="{FF2B5EF4-FFF2-40B4-BE49-F238E27FC236}">
                <a16:creationId xmlns:a16="http://schemas.microsoft.com/office/drawing/2014/main" xmlns="" id="{C3279E8D-2BAA-4CB1-834B-09FADD54DE5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8610600" y="3276600"/>
            <a:ext cx="3529260" cy="3581398"/>
            <a:chOff x="4114800" y="1423987"/>
            <a:chExt cx="3961542" cy="4007547"/>
          </a:xfrm>
          <a:noFill/>
        </p:grpSpPr>
        <p:sp>
          <p:nvSpPr>
            <p:cNvPr id="257" name="Freeform: Shape 206">
              <a:extLst>
                <a:ext uri="{FF2B5EF4-FFF2-40B4-BE49-F238E27FC236}">
                  <a16:creationId xmlns:a16="http://schemas.microsoft.com/office/drawing/2014/main" xmlns="" id="{3456F18E-4F61-486D-9CD6-65B30372C53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8" name="Freeform: Shape 207">
              <a:extLst>
                <a:ext uri="{FF2B5EF4-FFF2-40B4-BE49-F238E27FC236}">
                  <a16:creationId xmlns:a16="http://schemas.microsoft.com/office/drawing/2014/main" xmlns="" id="{318DDF45-08F0-46B6-A0B7-133735C94F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9" name="Freeform: Shape 208">
              <a:extLst>
                <a:ext uri="{FF2B5EF4-FFF2-40B4-BE49-F238E27FC236}">
                  <a16:creationId xmlns:a16="http://schemas.microsoft.com/office/drawing/2014/main" xmlns="" id="{B9D0CC0F-710D-43F4-BC86-7637674201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0" name="Freeform: Shape 209">
              <a:extLst>
                <a:ext uri="{FF2B5EF4-FFF2-40B4-BE49-F238E27FC236}">
                  <a16:creationId xmlns:a16="http://schemas.microsoft.com/office/drawing/2014/main" xmlns="" id="{6FB36AB6-CB81-495A-8A33-C0BCE67D6F2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1" name="Freeform: Shape 210">
              <a:extLst>
                <a:ext uri="{FF2B5EF4-FFF2-40B4-BE49-F238E27FC236}">
                  <a16:creationId xmlns:a16="http://schemas.microsoft.com/office/drawing/2014/main" xmlns="" id="{1993F7E6-ABF6-482D-BEA5-B4E607DDB4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2" name="Freeform: Shape 211">
              <a:extLst>
                <a:ext uri="{FF2B5EF4-FFF2-40B4-BE49-F238E27FC236}">
                  <a16:creationId xmlns:a16="http://schemas.microsoft.com/office/drawing/2014/main" xmlns="" id="{DCA0B097-C21A-40B4-95E4-2FFA9697F8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3" name="Freeform: Shape 212">
              <a:extLst>
                <a:ext uri="{FF2B5EF4-FFF2-40B4-BE49-F238E27FC236}">
                  <a16:creationId xmlns:a16="http://schemas.microsoft.com/office/drawing/2014/main" xmlns="" id="{AB2AF0F5-7EAA-4BAB-8DE2-D84E124170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264" name="Rectangle 214">
            <a:extLst>
              <a:ext uri="{FF2B5EF4-FFF2-40B4-BE49-F238E27FC236}">
                <a16:creationId xmlns:a16="http://schemas.microsoft.com/office/drawing/2014/main" xmlns="" id="{F1174801-1395-44C5-9B00-CCAC45C056E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5" name="Rectangle 216">
            <a:extLst>
              <a:ext uri="{FF2B5EF4-FFF2-40B4-BE49-F238E27FC236}">
                <a16:creationId xmlns:a16="http://schemas.microsoft.com/office/drawing/2014/main" xmlns="" id="{996DFAFB-BCE1-4BEC-82FB-D574234DEF0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66" name="Top left">
            <a:extLst>
              <a:ext uri="{FF2B5EF4-FFF2-40B4-BE49-F238E27FC236}">
                <a16:creationId xmlns:a16="http://schemas.microsoft.com/office/drawing/2014/main" xmlns="" id="{E4A71F22-0E43-4930-8185-0D8C1736348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0849" y="-3086"/>
            <a:ext cx="2198951" cy="3349518"/>
            <a:chOff x="10849" y="-3086"/>
            <a:chExt cx="2198951" cy="3349518"/>
          </a:xfrm>
        </p:grpSpPr>
        <p:sp>
          <p:nvSpPr>
            <p:cNvPr id="267" name="Freeform: Shape 219">
              <a:extLst>
                <a:ext uri="{FF2B5EF4-FFF2-40B4-BE49-F238E27FC236}">
                  <a16:creationId xmlns:a16="http://schemas.microsoft.com/office/drawing/2014/main" xmlns="" id="{E337B2BE-9368-41E7-B9D3-4F1F971F94C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8" name="Freeform: Shape 220">
              <a:extLst>
                <a:ext uri="{FF2B5EF4-FFF2-40B4-BE49-F238E27FC236}">
                  <a16:creationId xmlns:a16="http://schemas.microsoft.com/office/drawing/2014/main" xmlns="" id="{C7EDF3EA-3138-4266-8511-D57CECF0A12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269" name="Freeform: Shape 221">
              <a:extLst>
                <a:ext uri="{FF2B5EF4-FFF2-40B4-BE49-F238E27FC236}">
                  <a16:creationId xmlns:a16="http://schemas.microsoft.com/office/drawing/2014/main" xmlns="" id="{EA12DCF8-5403-4AA2-818F-2DF853DC1F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0" name="Freeform: Shape 222">
              <a:extLst>
                <a:ext uri="{FF2B5EF4-FFF2-40B4-BE49-F238E27FC236}">
                  <a16:creationId xmlns:a16="http://schemas.microsoft.com/office/drawing/2014/main" xmlns="" id="{AD89B414-72F6-4409-A12B-4F23F1CE0F3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71" name="Freeform: Shape 223">
              <a:extLst>
                <a:ext uri="{FF2B5EF4-FFF2-40B4-BE49-F238E27FC236}">
                  <a16:creationId xmlns:a16="http://schemas.microsoft.com/office/drawing/2014/main" xmlns="" id="{214BA161-43C1-4B9D-A341-694B88127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2" name="Freeform: Shape 224">
              <a:extLst>
                <a:ext uri="{FF2B5EF4-FFF2-40B4-BE49-F238E27FC236}">
                  <a16:creationId xmlns:a16="http://schemas.microsoft.com/office/drawing/2014/main" xmlns="" id="{B211E8CC-9B3E-4E58-821A-069B7C1098D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73" name="Freeform: Shape 225">
              <a:extLst>
                <a:ext uri="{FF2B5EF4-FFF2-40B4-BE49-F238E27FC236}">
                  <a16:creationId xmlns:a16="http://schemas.microsoft.com/office/drawing/2014/main" xmlns="" id="{B29FA542-0294-4239-B976-E5D20656CA5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74" name="Freeform: Shape 226">
              <a:extLst>
                <a:ext uri="{FF2B5EF4-FFF2-40B4-BE49-F238E27FC236}">
                  <a16:creationId xmlns:a16="http://schemas.microsoft.com/office/drawing/2014/main" xmlns="" id="{EA9045A3-208C-4023-9F44-D6223413562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xmlns="" id="{5987497F-BEF1-EA20-12C9-1B01A2F7CFD5}"/>
              </a:ext>
            </a:extLst>
          </p:cNvPr>
          <p:cNvSpPr>
            <a:spLocks noGrp="1"/>
          </p:cNvSpPr>
          <p:nvPr>
            <p:ph type="title"/>
          </p:nvPr>
        </p:nvSpPr>
        <p:spPr>
          <a:xfrm>
            <a:off x="996275" y="163350"/>
            <a:ext cx="9920539" cy="2065889"/>
          </a:xfrm>
        </p:spPr>
        <p:txBody>
          <a:bodyPr vert="horz" lIns="91440" tIns="45720" rIns="91440" bIns="45720" rtlCol="0" anchor="ctr">
            <a:normAutofit/>
          </a:bodyPr>
          <a:lstStyle/>
          <a:p>
            <a:pPr algn="ctr"/>
            <a:r>
              <a:rPr lang="en-US" sz="4000" u="sng" kern="1200" dirty="0">
                <a:solidFill>
                  <a:schemeClr val="tx2"/>
                </a:solidFill>
                <a:latin typeface="+mj-lt"/>
                <a:ea typeface="+mj-ea"/>
                <a:cs typeface="+mj-cs"/>
              </a:rPr>
              <a:t>Literature Survey</a:t>
            </a:r>
          </a:p>
        </p:txBody>
      </p:sp>
      <p:grpSp>
        <p:nvGrpSpPr>
          <p:cNvPr id="275" name="Cross">
            <a:extLst>
              <a:ext uri="{FF2B5EF4-FFF2-40B4-BE49-F238E27FC236}">
                <a16:creationId xmlns:a16="http://schemas.microsoft.com/office/drawing/2014/main" xmlns="" id="{1EDF0462-C0C2-4E84-A7EA-8EE60CEFF6D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945264" y="149792"/>
            <a:ext cx="118872" cy="118872"/>
            <a:chOff x="1175347" y="3733800"/>
            <a:chExt cx="118872" cy="118872"/>
          </a:xfrm>
        </p:grpSpPr>
        <p:cxnSp>
          <p:nvCxnSpPr>
            <p:cNvPr id="230" name="Straight Connector 229">
              <a:extLst>
                <a:ext uri="{FF2B5EF4-FFF2-40B4-BE49-F238E27FC236}">
                  <a16:creationId xmlns:a16="http://schemas.microsoft.com/office/drawing/2014/main" xmlns="" id="{DD5894EA-1641-49CE-AE6E-B9522736A0AB}"/>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31" name="Straight Connector 230">
              <a:extLst>
                <a:ext uri="{FF2B5EF4-FFF2-40B4-BE49-F238E27FC236}">
                  <a16:creationId xmlns:a16="http://schemas.microsoft.com/office/drawing/2014/main" xmlns="" id="{8C6415EB-8C9A-4F1B-A459-64B94A865113}"/>
                </a:ext>
                <a:ext uri="{C183D7F6-B498-43B3-948B-1728B52AA6E4}">
                  <adec:decorative xmlns:adec="http://schemas.microsoft.com/office/drawing/2017/decorative" xmlns="" val="1"/>
                </a:ext>
              </a:extLst>
            </p:cNvPr>
            <p:cNvCxnSpPr>
              <a:cxnSpLocks/>
            </p:cNvCxnSpPr>
            <p:nvPr>
              <p:extLst>
                <p:ext uri="{386F3935-93C4-4BCD-93E2-E3B085C9AB24}">
                  <p16:designElem xmlns:p16="http://schemas.microsoft.com/office/powerpoint/2015/main" xmlns=""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8" name="Picture 7">
            <a:extLst>
              <a:ext uri="{FF2B5EF4-FFF2-40B4-BE49-F238E27FC236}">
                <a16:creationId xmlns:a16="http://schemas.microsoft.com/office/drawing/2014/main" xmlns="" id="{246BED9C-6FC0-658B-BD8E-71FAFAD8D695}"/>
              </a:ext>
            </a:extLst>
          </p:cNvPr>
          <p:cNvPicPr>
            <a:picLocks noChangeAspect="1"/>
          </p:cNvPicPr>
          <p:nvPr/>
        </p:nvPicPr>
        <p:blipFill>
          <a:blip r:embed="rId2" cstate="print"/>
          <a:stretch>
            <a:fillRect/>
          </a:stretch>
        </p:blipFill>
        <p:spPr>
          <a:xfrm>
            <a:off x="180869" y="2390032"/>
            <a:ext cx="12120723" cy="3674431"/>
          </a:xfrm>
          <a:prstGeom prst="rect">
            <a:avLst/>
          </a:prstGeom>
        </p:spPr>
      </p:pic>
      <p:grpSp>
        <p:nvGrpSpPr>
          <p:cNvPr id="276" name="Bottom Right">
            <a:extLst>
              <a:ext uri="{FF2B5EF4-FFF2-40B4-BE49-F238E27FC236}">
                <a16:creationId xmlns:a16="http://schemas.microsoft.com/office/drawing/2014/main" xmlns="" id="{B798A610-8506-4BC1-8108-8E1A31CAB87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80400" y="3276601"/>
            <a:ext cx="4211600" cy="3581399"/>
            <a:chOff x="7980400" y="3276601"/>
            <a:chExt cx="4211600" cy="3581399"/>
          </a:xfrm>
        </p:grpSpPr>
        <p:sp>
          <p:nvSpPr>
            <p:cNvPr id="234" name="Freeform: Shape 233">
              <a:extLst>
                <a:ext uri="{FF2B5EF4-FFF2-40B4-BE49-F238E27FC236}">
                  <a16:creationId xmlns:a16="http://schemas.microsoft.com/office/drawing/2014/main" xmlns="" id="{5C72D714-A610-482A-B26E-C679E9535DF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77" name="Graphic 157">
              <a:extLst>
                <a:ext uri="{FF2B5EF4-FFF2-40B4-BE49-F238E27FC236}">
                  <a16:creationId xmlns:a16="http://schemas.microsoft.com/office/drawing/2014/main" xmlns="" id="{D7EF30A6-8E6C-417A-B645-4EC7F0B38248}"/>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8"/>
              <a:chOff x="4114800" y="1423987"/>
              <a:chExt cx="3961542" cy="4007547"/>
            </a:xfrm>
            <a:noFill/>
          </p:grpSpPr>
          <p:sp>
            <p:nvSpPr>
              <p:cNvPr id="278" name="Freeform: Shape 236">
                <a:extLst>
                  <a:ext uri="{FF2B5EF4-FFF2-40B4-BE49-F238E27FC236}">
                    <a16:creationId xmlns:a16="http://schemas.microsoft.com/office/drawing/2014/main" xmlns="" id="{17D377E0-C3CC-48DC-B73B-09CEEDE395C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279" name="Freeform: Shape 237">
                <a:extLst>
                  <a:ext uri="{FF2B5EF4-FFF2-40B4-BE49-F238E27FC236}">
                    <a16:creationId xmlns:a16="http://schemas.microsoft.com/office/drawing/2014/main" xmlns="" id="{80E2DF20-A9FD-4B82-8673-1091B4C0086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0" name="Freeform: Shape 238">
                <a:extLst>
                  <a:ext uri="{FF2B5EF4-FFF2-40B4-BE49-F238E27FC236}">
                    <a16:creationId xmlns:a16="http://schemas.microsoft.com/office/drawing/2014/main" xmlns="" id="{2425BAEB-7B00-4394-8302-CF2DEA7440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1" name="Freeform: Shape 239">
                <a:extLst>
                  <a:ext uri="{FF2B5EF4-FFF2-40B4-BE49-F238E27FC236}">
                    <a16:creationId xmlns:a16="http://schemas.microsoft.com/office/drawing/2014/main" xmlns="" id="{4917EE8E-E8BC-42F3-BEE3-2F84E8F64D0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2" name="Freeform: Shape 240">
                <a:extLst>
                  <a:ext uri="{FF2B5EF4-FFF2-40B4-BE49-F238E27FC236}">
                    <a16:creationId xmlns:a16="http://schemas.microsoft.com/office/drawing/2014/main" xmlns="" id="{B8647303-59FF-4A2B-8D6D-FB229E6590A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83" name="Freeform: Shape 241">
                <a:extLst>
                  <a:ext uri="{FF2B5EF4-FFF2-40B4-BE49-F238E27FC236}">
                    <a16:creationId xmlns:a16="http://schemas.microsoft.com/office/drawing/2014/main" xmlns="" id="{7BD597AB-C6D9-437D-BBFE-8007D4ED0FE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43" name="Freeform: Shape 242">
                <a:extLst>
                  <a:ext uri="{FF2B5EF4-FFF2-40B4-BE49-F238E27FC236}">
                    <a16:creationId xmlns:a16="http://schemas.microsoft.com/office/drawing/2014/main" xmlns="" id="{4FA09AC9-DA2A-4216-BBFD-96E701FB85D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84" name="Freeform: Shape 235">
              <a:extLst>
                <a:ext uri="{FF2B5EF4-FFF2-40B4-BE49-F238E27FC236}">
                  <a16:creationId xmlns:a16="http://schemas.microsoft.com/office/drawing/2014/main" xmlns="" id="{A8AD4A98-C6D7-49C8-A31E-29C6DB7C06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xmlns="" val="1197933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525A49-DC1A-9D55-98D3-DC29285AA087}"/>
              </a:ext>
            </a:extLst>
          </p:cNvPr>
          <p:cNvSpPr>
            <a:spLocks noGrp="1"/>
          </p:cNvSpPr>
          <p:nvPr>
            <p:ph type="title"/>
          </p:nvPr>
        </p:nvSpPr>
        <p:spPr>
          <a:xfrm>
            <a:off x="838200" y="327802"/>
            <a:ext cx="10515600" cy="1325563"/>
          </a:xfrm>
        </p:spPr>
        <p:txBody>
          <a:bodyPr>
            <a:normAutofit/>
          </a:bodyPr>
          <a:lstStyle/>
          <a:p>
            <a:pPr algn="ctr"/>
            <a:r>
              <a:rPr lang="en-US" sz="3600" u="sng" dirty="0"/>
              <a:t>MODULE</a:t>
            </a:r>
          </a:p>
        </p:txBody>
      </p:sp>
      <p:graphicFrame>
        <p:nvGraphicFramePr>
          <p:cNvPr id="40" name="Content Placeholder 2">
            <a:extLst>
              <a:ext uri="{FF2B5EF4-FFF2-40B4-BE49-F238E27FC236}">
                <a16:creationId xmlns:a16="http://schemas.microsoft.com/office/drawing/2014/main" xmlns="" id="{F68E3E98-5016-434A-F33E-1079DB409178}"/>
              </a:ext>
            </a:extLst>
          </p:cNvPr>
          <p:cNvGraphicFramePr>
            <a:graphicFrameLocks noGrp="1"/>
          </p:cNvGraphicFramePr>
          <p:nvPr>
            <p:ph idx="1"/>
            <p:extLst>
              <p:ext uri="{D42A27DB-BD31-4B8C-83A1-F6EECF244321}">
                <p14:modId xmlns:p14="http://schemas.microsoft.com/office/powerpoint/2010/main" xmlns="" val="1459759220"/>
              </p:ext>
            </p:extLst>
          </p:nvPr>
        </p:nvGraphicFramePr>
        <p:xfrm>
          <a:off x="838200" y="1690688"/>
          <a:ext cx="10515600" cy="43928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749059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8651CFA9-6065-4243-AC48-858E35978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xmlns="" id="{37962AE0-6A1C-4B76-9D52-10E5E6D7D3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xmlns="" id="{F73EC8D8-C118-4A24-B3A2-F22636F209B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xmlns="" id="{33A839E4-FE02-4C32-B9F7-07884043E9D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xmlns="" id="{9C10340A-FCF2-4B86-A53A-4AC07E6CFB8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xmlns="" id="{2E85F37B-D9B1-4701-B54A-A91E836FA9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xmlns="" id="{227C5295-7462-4E42-B19A-682465F9FB9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xmlns="" id="{712C31CF-3625-4E9F-99FC-C7AA5BBA888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xmlns="" id="{36EDCF2F-2C4B-4D4B-964F-F640BCDCE8C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xmlns="" id="{21B0354D-2FFC-40F9-91E5-A83DDD770DC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xmlns="" id="{E4F4CED2-0CA8-4824-93F0-00BE4C7D1A1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xmlns="" id="{8182D974-94E8-A1DE-D538-3090AF740E49}"/>
              </a:ext>
            </a:extLst>
          </p:cNvPr>
          <p:cNvSpPr>
            <a:spLocks noGrp="1"/>
          </p:cNvSpPr>
          <p:nvPr>
            <p:ph type="title"/>
          </p:nvPr>
        </p:nvSpPr>
        <p:spPr>
          <a:xfrm>
            <a:off x="1198182" y="559813"/>
            <a:ext cx="3980254" cy="5577934"/>
          </a:xfrm>
        </p:spPr>
        <p:txBody>
          <a:bodyPr>
            <a:normAutofit/>
          </a:bodyPr>
          <a:lstStyle/>
          <a:p>
            <a:r>
              <a:rPr lang="en-US" dirty="0"/>
              <a:t>User Role :</a:t>
            </a:r>
          </a:p>
        </p:txBody>
      </p:sp>
      <p:grpSp>
        <p:nvGrpSpPr>
          <p:cNvPr id="23" name="Bottom Right">
            <a:extLst>
              <a:ext uri="{FF2B5EF4-FFF2-40B4-BE49-F238E27FC236}">
                <a16:creationId xmlns:a16="http://schemas.microsoft.com/office/drawing/2014/main" xmlns="" id="{3BA0B410-FA41-4CD6-A923-146E029BBB2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xmlns="" id="{2448B270-CA89-4A7C-8CFC-8237ED03AE13}"/>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xmlns="" id="{BD2ED6FF-1F6E-4BF0-BFFF-5CB8D36F14F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xmlns="" id="{2F2CCA35-C35D-416B-A083-A167138A57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xmlns="" id="{70FAEE04-D524-4356-8CFE-091D44ED18F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xmlns="" id="{5F641E2E-FB37-449C-96DA-945907C7590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xmlns="" id="{283CE73A-E65A-44EA-9C23-C6F2137AFBD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xmlns="" id="{41745A30-6979-4D1D-A629-E7C0C6A5352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xmlns="" id="{E70C366B-087F-442D-AC20-1319F97A95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xmlns="" id="{1D2F7A6B-9CB6-4AC5-B906-664FC95A172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5" name="Content Placeholder 2">
            <a:extLst>
              <a:ext uri="{FF2B5EF4-FFF2-40B4-BE49-F238E27FC236}">
                <a16:creationId xmlns:a16="http://schemas.microsoft.com/office/drawing/2014/main" xmlns="" id="{92B217CB-CAE7-A42B-B613-F16E67C2E880}"/>
              </a:ext>
            </a:extLst>
          </p:cNvPr>
          <p:cNvGraphicFramePr>
            <a:graphicFrameLocks noGrp="1"/>
          </p:cNvGraphicFramePr>
          <p:nvPr>
            <p:ph idx="1"/>
            <p:extLst>
              <p:ext uri="{D42A27DB-BD31-4B8C-83A1-F6EECF244321}">
                <p14:modId xmlns:p14="http://schemas.microsoft.com/office/powerpoint/2010/main" xmlns="" val="3176034686"/>
              </p:ext>
            </p:extLst>
          </p:nvPr>
        </p:nvGraphicFramePr>
        <p:xfrm>
          <a:off x="5408988" y="341165"/>
          <a:ext cx="6173409" cy="5843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2886920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109613-554C-9C6A-844F-6DE266933CAC}"/>
              </a:ext>
            </a:extLst>
          </p:cNvPr>
          <p:cNvSpPr>
            <a:spLocks noGrp="1"/>
          </p:cNvSpPr>
          <p:nvPr>
            <p:ph type="title"/>
          </p:nvPr>
        </p:nvSpPr>
        <p:spPr/>
        <p:txBody>
          <a:bodyPr/>
          <a:lstStyle/>
          <a:p>
            <a:r>
              <a:rPr lang="en-US" u="sng" dirty="0"/>
              <a:t>Flow diagrams</a:t>
            </a:r>
          </a:p>
        </p:txBody>
      </p:sp>
      <p:pic>
        <p:nvPicPr>
          <p:cNvPr id="5" name="Content Placeholder 4">
            <a:extLst>
              <a:ext uri="{FF2B5EF4-FFF2-40B4-BE49-F238E27FC236}">
                <a16:creationId xmlns:a16="http://schemas.microsoft.com/office/drawing/2014/main" xmlns="" id="{B566C185-4731-0CD9-7B97-CFFFD71441F3}"/>
              </a:ext>
            </a:extLst>
          </p:cNvPr>
          <p:cNvPicPr>
            <a:picLocks noGrp="1" noChangeAspect="1"/>
          </p:cNvPicPr>
          <p:nvPr>
            <p:ph idx="1"/>
          </p:nvPr>
        </p:nvPicPr>
        <p:blipFill>
          <a:blip r:embed="rId2" cstate="print"/>
          <a:stretch>
            <a:fillRect/>
          </a:stretch>
        </p:blipFill>
        <p:spPr>
          <a:xfrm>
            <a:off x="682405" y="2192208"/>
            <a:ext cx="3477110" cy="3991532"/>
          </a:xfrm>
        </p:spPr>
      </p:pic>
      <p:pic>
        <p:nvPicPr>
          <p:cNvPr id="9" name="Picture 8">
            <a:extLst>
              <a:ext uri="{FF2B5EF4-FFF2-40B4-BE49-F238E27FC236}">
                <a16:creationId xmlns:a16="http://schemas.microsoft.com/office/drawing/2014/main" xmlns="" id="{5864545A-CC4F-67ED-9ED6-F2A46736896C}"/>
              </a:ext>
            </a:extLst>
          </p:cNvPr>
          <p:cNvPicPr>
            <a:picLocks noChangeAspect="1"/>
          </p:cNvPicPr>
          <p:nvPr/>
        </p:nvPicPr>
        <p:blipFill>
          <a:blip r:embed="rId3" cstate="print"/>
          <a:stretch>
            <a:fillRect/>
          </a:stretch>
        </p:blipFill>
        <p:spPr>
          <a:xfrm>
            <a:off x="6654579" y="2453465"/>
            <a:ext cx="4699221" cy="2973788"/>
          </a:xfrm>
          <a:prstGeom prst="rect">
            <a:avLst/>
          </a:prstGeom>
        </p:spPr>
      </p:pic>
      <p:cxnSp>
        <p:nvCxnSpPr>
          <p:cNvPr id="14" name="Straight Arrow Connector 13">
            <a:extLst>
              <a:ext uri="{FF2B5EF4-FFF2-40B4-BE49-F238E27FC236}">
                <a16:creationId xmlns:a16="http://schemas.microsoft.com/office/drawing/2014/main" xmlns="" id="{EBF15A9C-64F3-4693-E4BE-8021BD13F741}"/>
              </a:ext>
            </a:extLst>
          </p:cNvPr>
          <p:cNvCxnSpPr>
            <a:cxnSpLocks/>
          </p:cNvCxnSpPr>
          <p:nvPr/>
        </p:nvCxnSpPr>
        <p:spPr>
          <a:xfrm>
            <a:off x="4159515" y="3792682"/>
            <a:ext cx="2425301" cy="70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4149862770"/>
      </p:ext>
    </p:extLst>
  </p:cSld>
  <p:clrMapOvr>
    <a:masterClrMapping/>
  </p:clrMapOvr>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ExploreVTI" id="{157DDAE2-BFCD-43FD-9602-E5EFEAD66DC3}" vid="{04B6EBF8-4645-4305-9753-050B420478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528</Words>
  <Application>Microsoft Office PowerPoint</Application>
  <PresentationFormat>Custom</PresentationFormat>
  <Paragraphs>42</Paragraphs>
  <Slides>16</Slides>
  <Notes>1</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ExploreVTI</vt:lpstr>
      <vt:lpstr> SWIZO</vt:lpstr>
      <vt:lpstr>Introduction</vt:lpstr>
      <vt:lpstr>Existing system </vt:lpstr>
      <vt:lpstr>Proposed System </vt:lpstr>
      <vt:lpstr>Literature Survey</vt:lpstr>
      <vt:lpstr>Literature Survey</vt:lpstr>
      <vt:lpstr>MODULE</vt:lpstr>
      <vt:lpstr>User Role :</vt:lpstr>
      <vt:lpstr>Flow diagrams</vt:lpstr>
      <vt:lpstr>Result</vt:lpstr>
      <vt:lpstr>Slide 11</vt:lpstr>
      <vt:lpstr>Slide 12</vt:lpstr>
      <vt:lpstr>Slide 13</vt:lpstr>
      <vt:lpstr>Tools and Technologies Used </vt:lpstr>
      <vt:lpstr>Conclusion</vt:lpstr>
      <vt:lpstr>Slide 16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SWIZO</dc:title>
  <dc:creator>Gande   Sai Teja .</dc:creator>
  <cp:lastModifiedBy>hi</cp:lastModifiedBy>
  <cp:revision>8</cp:revision>
  <dcterms:created xsi:type="dcterms:W3CDTF">2022-09-07T03:13:53Z</dcterms:created>
  <dcterms:modified xsi:type="dcterms:W3CDTF">2024-09-19T09:37:57Z</dcterms:modified>
</cp:coreProperties>
</file>

<file path=docProps/thumbnail.jpeg>
</file>